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70" r:id="rId4"/>
    <p:sldId id="303" r:id="rId5"/>
    <p:sldId id="304" r:id="rId6"/>
    <p:sldId id="307" r:id="rId7"/>
    <p:sldId id="310" r:id="rId8"/>
    <p:sldId id="311" r:id="rId9"/>
    <p:sldId id="312" r:id="rId10"/>
    <p:sldId id="316" r:id="rId11"/>
    <p:sldId id="315" r:id="rId12"/>
    <p:sldId id="317" r:id="rId13"/>
    <p:sldId id="319" r:id="rId14"/>
    <p:sldId id="334" r:id="rId15"/>
    <p:sldId id="320" r:id="rId16"/>
    <p:sldId id="321" r:id="rId17"/>
    <p:sldId id="323" r:id="rId18"/>
    <p:sldId id="324" r:id="rId19"/>
    <p:sldId id="325" r:id="rId20"/>
    <p:sldId id="326" r:id="rId21"/>
    <p:sldId id="327" r:id="rId22"/>
    <p:sldId id="328" r:id="rId23"/>
    <p:sldId id="337" r:id="rId24"/>
    <p:sldId id="336" r:id="rId25"/>
    <p:sldId id="329" r:id="rId26"/>
    <p:sldId id="330" r:id="rId27"/>
    <p:sldId id="335" r:id="rId28"/>
    <p:sldId id="331" r:id="rId29"/>
    <p:sldId id="338" r:id="rId30"/>
    <p:sldId id="339" r:id="rId31"/>
    <p:sldId id="340" r:id="rId32"/>
    <p:sldId id="341" r:id="rId33"/>
    <p:sldId id="342" r:id="rId34"/>
    <p:sldId id="343" r:id="rId35"/>
    <p:sldId id="263" r:id="rId36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F81BD"/>
    <a:srgbClr val="003399"/>
    <a:srgbClr val="F0F0F0"/>
    <a:srgbClr val="F0F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4D1DF-DDEC-4988-936B-5868E1292C1C}" v="185" dt="2022-03-02T07:43:10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778" y="48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ász Attila" userId="877f6b87-b016-4210-8282-75aabb60751b" providerId="ADAL" clId="{9EA4D1DF-DDEC-4988-936B-5868E1292C1C}"/>
    <pc:docChg chg="undo redo custSel addSld delSld modSld sldOrd">
      <pc:chgData name="Juhász Attila" userId="877f6b87-b016-4210-8282-75aabb60751b" providerId="ADAL" clId="{9EA4D1DF-DDEC-4988-936B-5868E1292C1C}" dt="2022-03-02T07:43:10.034" v="3843" actId="20577"/>
      <pc:docMkLst>
        <pc:docMk/>
      </pc:docMkLst>
      <pc:sldChg chg="modSp mod">
        <pc:chgData name="Juhász Attila" userId="877f6b87-b016-4210-8282-75aabb60751b" providerId="ADAL" clId="{9EA4D1DF-DDEC-4988-936B-5868E1292C1C}" dt="2022-02-28T08:34:13.500" v="7" actId="1076"/>
        <pc:sldMkLst>
          <pc:docMk/>
          <pc:sldMk cId="3075798940" sldId="256"/>
        </pc:sldMkLst>
        <pc:picChg chg="mod">
          <ac:chgData name="Juhász Attila" userId="877f6b87-b016-4210-8282-75aabb60751b" providerId="ADAL" clId="{9EA4D1DF-DDEC-4988-936B-5868E1292C1C}" dt="2022-02-28T08:34:13.500" v="7" actId="1076"/>
          <ac:picMkLst>
            <pc:docMk/>
            <pc:sldMk cId="3075798940" sldId="256"/>
            <ac:picMk id="10" creationId="{00000000-0000-0000-0000-000000000000}"/>
          </ac:picMkLst>
        </pc:picChg>
      </pc:sldChg>
      <pc:sldChg chg="del">
        <pc:chgData name="Juhász Attila" userId="877f6b87-b016-4210-8282-75aabb60751b" providerId="ADAL" clId="{9EA4D1DF-DDEC-4988-936B-5868E1292C1C}" dt="2022-02-28T14:50:58.778" v="3542" actId="47"/>
        <pc:sldMkLst>
          <pc:docMk/>
          <pc:sldMk cId="635933178" sldId="257"/>
        </pc:sldMkLst>
      </pc:sldChg>
      <pc:sldChg chg="del ord">
        <pc:chgData name="Juhász Attila" userId="877f6b87-b016-4210-8282-75aabb60751b" providerId="ADAL" clId="{9EA4D1DF-DDEC-4988-936B-5868E1292C1C}" dt="2022-02-28T14:50:56.611" v="3541" actId="47"/>
        <pc:sldMkLst>
          <pc:docMk/>
          <pc:sldMk cId="1350279502" sldId="258"/>
        </pc:sldMkLst>
      </pc:sldChg>
      <pc:sldChg chg="del">
        <pc:chgData name="Juhász Attila" userId="877f6b87-b016-4210-8282-75aabb60751b" providerId="ADAL" clId="{9EA4D1DF-DDEC-4988-936B-5868E1292C1C}" dt="2022-02-28T14:51:00.340" v="3543" actId="47"/>
        <pc:sldMkLst>
          <pc:docMk/>
          <pc:sldMk cId="986482393" sldId="259"/>
        </pc:sldMkLst>
      </pc:sldChg>
      <pc:sldChg chg="del">
        <pc:chgData name="Juhász Attila" userId="877f6b87-b016-4210-8282-75aabb60751b" providerId="ADAL" clId="{9EA4D1DF-DDEC-4988-936B-5868E1292C1C}" dt="2022-02-28T14:51:04.232" v="3545" actId="47"/>
        <pc:sldMkLst>
          <pc:docMk/>
          <pc:sldMk cId="75757283" sldId="260"/>
        </pc:sldMkLst>
      </pc:sldChg>
      <pc:sldChg chg="del">
        <pc:chgData name="Juhász Attila" userId="877f6b87-b016-4210-8282-75aabb60751b" providerId="ADAL" clId="{9EA4D1DF-DDEC-4988-936B-5868E1292C1C}" dt="2022-02-28T14:51:05.876" v="3546" actId="47"/>
        <pc:sldMkLst>
          <pc:docMk/>
          <pc:sldMk cId="226299551" sldId="261"/>
        </pc:sldMkLst>
      </pc:sldChg>
      <pc:sldChg chg="del">
        <pc:chgData name="Juhász Attila" userId="877f6b87-b016-4210-8282-75aabb60751b" providerId="ADAL" clId="{9EA4D1DF-DDEC-4988-936B-5868E1292C1C}" dt="2022-02-28T14:51:02.493" v="3544" actId="47"/>
        <pc:sldMkLst>
          <pc:docMk/>
          <pc:sldMk cId="340084397" sldId="262"/>
        </pc:sldMkLst>
      </pc:sldChg>
      <pc:sldChg chg="modSp mod">
        <pc:chgData name="Juhász Attila" userId="877f6b87-b016-4210-8282-75aabb60751b" providerId="ADAL" clId="{9EA4D1DF-DDEC-4988-936B-5868E1292C1C}" dt="2022-02-28T08:47:59.374" v="512" actId="1076"/>
        <pc:sldMkLst>
          <pc:docMk/>
          <pc:sldMk cId="2850987755" sldId="264"/>
        </pc:sldMkLst>
        <pc:spChg chg="mod">
          <ac:chgData name="Juhász Attila" userId="877f6b87-b016-4210-8282-75aabb60751b" providerId="ADAL" clId="{9EA4D1DF-DDEC-4988-936B-5868E1292C1C}" dt="2022-02-28T08:47:59.374" v="512" actId="1076"/>
          <ac:spMkLst>
            <pc:docMk/>
            <pc:sldMk cId="2850987755" sldId="264"/>
            <ac:spMk id="9" creationId="{00000000-0000-0000-0000-000000000000}"/>
          </ac:spMkLst>
        </pc:spChg>
      </pc:sldChg>
      <pc:sldChg chg="modSp">
        <pc:chgData name="Juhász Attila" userId="877f6b87-b016-4210-8282-75aabb60751b" providerId="ADAL" clId="{9EA4D1DF-DDEC-4988-936B-5868E1292C1C}" dt="2022-03-02T07:42:28.677" v="3842" actId="20577"/>
        <pc:sldMkLst>
          <pc:docMk/>
          <pc:sldMk cId="783776460" sldId="270"/>
        </pc:sldMkLst>
        <pc:graphicFrameChg chg="mod">
          <ac:chgData name="Juhász Attila" userId="877f6b87-b016-4210-8282-75aabb60751b" providerId="ADAL" clId="{9EA4D1DF-DDEC-4988-936B-5868E1292C1C}" dt="2022-03-02T07:42:28.677" v="3842" actId="20577"/>
          <ac:graphicFrameMkLst>
            <pc:docMk/>
            <pc:sldMk cId="783776460" sldId="270"/>
            <ac:graphicFrameMk id="4" creationId="{D7F0E527-1B7E-4325-9385-99EA2BCBA74B}"/>
          </ac:graphicFrameMkLst>
        </pc:graphicFrameChg>
      </pc:sldChg>
      <pc:sldChg chg="modSp">
        <pc:chgData name="Juhász Attila" userId="877f6b87-b016-4210-8282-75aabb60751b" providerId="ADAL" clId="{9EA4D1DF-DDEC-4988-936B-5868E1292C1C}" dt="2022-03-02T07:43:10.034" v="3843" actId="20577"/>
        <pc:sldMkLst>
          <pc:docMk/>
          <pc:sldMk cId="3541808649" sldId="303"/>
        </pc:sldMkLst>
        <pc:graphicFrameChg chg="mod">
          <ac:chgData name="Juhász Attila" userId="877f6b87-b016-4210-8282-75aabb60751b" providerId="ADAL" clId="{9EA4D1DF-DDEC-4988-936B-5868E1292C1C}" dt="2022-03-02T07:43:10.034" v="3843" actId="20577"/>
          <ac:graphicFrameMkLst>
            <pc:docMk/>
            <pc:sldMk cId="3541808649" sldId="303"/>
            <ac:graphicFrameMk id="6" creationId="{F8A3636D-8E5C-405A-9BF1-14D37BB6017F}"/>
          </ac:graphicFrameMkLst>
        </pc:graphicFrameChg>
      </pc:sldChg>
      <pc:sldChg chg="addSp delSp modSp mod setBg modClrScheme chgLayout">
        <pc:chgData name="Juhász Attila" userId="877f6b87-b016-4210-8282-75aabb60751b" providerId="ADAL" clId="{9EA4D1DF-DDEC-4988-936B-5868E1292C1C}" dt="2022-02-28T08:40:50.865" v="87" actId="122"/>
        <pc:sldMkLst>
          <pc:docMk/>
          <pc:sldMk cId="66886732" sldId="311"/>
        </pc:sldMkLst>
        <pc:spChg chg="del">
          <ac:chgData name="Juhász Attila" userId="877f6b87-b016-4210-8282-75aabb60751b" providerId="ADAL" clId="{9EA4D1DF-DDEC-4988-936B-5868E1292C1C}" dt="2022-02-28T08:36:19.511" v="8" actId="700"/>
          <ac:spMkLst>
            <pc:docMk/>
            <pc:sldMk cId="66886732" sldId="311"/>
            <ac:spMk id="2" creationId="{96AA6B74-C76C-4B75-864D-114EB31500F5}"/>
          </ac:spMkLst>
        </pc:spChg>
        <pc:spChg chg="del">
          <ac:chgData name="Juhász Attila" userId="877f6b87-b016-4210-8282-75aabb60751b" providerId="ADAL" clId="{9EA4D1DF-DDEC-4988-936B-5868E1292C1C}" dt="2022-02-28T08:36:19.511" v="8" actId="700"/>
          <ac:spMkLst>
            <pc:docMk/>
            <pc:sldMk cId="66886732" sldId="311"/>
            <ac:spMk id="3" creationId="{43A083AE-5882-4DB2-80A0-B26AFA82BD57}"/>
          </ac:spMkLst>
        </pc:spChg>
        <pc:spChg chg="add mod">
          <ac:chgData name="Juhász Attila" userId="877f6b87-b016-4210-8282-75aabb60751b" providerId="ADAL" clId="{9EA4D1DF-DDEC-4988-936B-5868E1292C1C}" dt="2022-02-28T08:39:17.565" v="29" actId="14100"/>
          <ac:spMkLst>
            <pc:docMk/>
            <pc:sldMk cId="66886732" sldId="311"/>
            <ac:spMk id="4" creationId="{7AD689D8-92D6-4FA1-A040-5A2FB867971C}"/>
          </ac:spMkLst>
        </pc:spChg>
        <pc:spChg chg="add mod">
          <ac:chgData name="Juhász Attila" userId="877f6b87-b016-4210-8282-75aabb60751b" providerId="ADAL" clId="{9EA4D1DF-DDEC-4988-936B-5868E1292C1C}" dt="2022-02-28T08:40:50.865" v="87" actId="122"/>
          <ac:spMkLst>
            <pc:docMk/>
            <pc:sldMk cId="66886732" sldId="311"/>
            <ac:spMk id="6" creationId="{04C75715-1451-4A7A-936B-BAE256416AF5}"/>
          </ac:spMkLst>
        </pc:spChg>
        <pc:graphicFrameChg chg="add mod">
          <ac:chgData name="Juhász Attila" userId="877f6b87-b016-4210-8282-75aabb60751b" providerId="ADAL" clId="{9EA4D1DF-DDEC-4988-936B-5868E1292C1C}" dt="2022-02-28T08:39:43.306" v="30"/>
          <ac:graphicFrameMkLst>
            <pc:docMk/>
            <pc:sldMk cId="66886732" sldId="311"/>
            <ac:graphicFrameMk id="5" creationId="{29C41A9C-34C5-45F4-AA17-35595512F014}"/>
          </ac:graphicFrameMkLst>
        </pc:graphicFrameChg>
      </pc:sldChg>
      <pc:sldChg chg="addSp delSp modSp add mod setBg">
        <pc:chgData name="Juhász Attila" userId="877f6b87-b016-4210-8282-75aabb60751b" providerId="ADAL" clId="{9EA4D1DF-DDEC-4988-936B-5868E1292C1C}" dt="2022-02-28T08:44:48.779" v="509" actId="1076"/>
        <pc:sldMkLst>
          <pc:docMk/>
          <pc:sldMk cId="1630908666" sldId="312"/>
        </pc:sldMkLst>
        <pc:spChg chg="mod">
          <ac:chgData name="Juhász Attila" userId="877f6b87-b016-4210-8282-75aabb60751b" providerId="ADAL" clId="{9EA4D1DF-DDEC-4988-936B-5868E1292C1C}" dt="2022-02-28T08:43:48.090" v="501" actId="20577"/>
          <ac:spMkLst>
            <pc:docMk/>
            <pc:sldMk cId="1630908666" sldId="312"/>
            <ac:spMk id="6" creationId="{04C75715-1451-4A7A-936B-BAE256416AF5}"/>
          </ac:spMkLst>
        </pc:spChg>
        <pc:graphicFrameChg chg="del">
          <ac:chgData name="Juhász Attila" userId="877f6b87-b016-4210-8282-75aabb60751b" providerId="ADAL" clId="{9EA4D1DF-DDEC-4988-936B-5868E1292C1C}" dt="2022-02-28T08:41:38.790" v="89" actId="478"/>
          <ac:graphicFrameMkLst>
            <pc:docMk/>
            <pc:sldMk cId="1630908666" sldId="312"/>
            <ac:graphicFrameMk id="5" creationId="{29C41A9C-34C5-45F4-AA17-35595512F014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08:44:26.341" v="507" actId="1076"/>
          <ac:graphicFrameMkLst>
            <pc:docMk/>
            <pc:sldMk cId="1630908666" sldId="312"/>
            <ac:graphicFrameMk id="7" creationId="{7C2CE633-DA25-4C08-9AF0-E1115A31D3BD}"/>
          </ac:graphicFrameMkLst>
        </pc:graphicFrameChg>
        <pc:graphicFrameChg chg="add del mod">
          <ac:chgData name="Juhász Attila" userId="877f6b87-b016-4210-8282-75aabb60751b" providerId="ADAL" clId="{9EA4D1DF-DDEC-4988-936B-5868E1292C1C}" dt="2022-02-28T08:42:06.860" v="93" actId="478"/>
          <ac:graphicFrameMkLst>
            <pc:docMk/>
            <pc:sldMk cId="1630908666" sldId="312"/>
            <ac:graphicFrameMk id="8" creationId="{6BCCA125-A142-4F86-8B8F-948C12E9B9D7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08:44:48.779" v="509" actId="1076"/>
          <ac:graphicFrameMkLst>
            <pc:docMk/>
            <pc:sldMk cId="1630908666" sldId="312"/>
            <ac:graphicFrameMk id="9" creationId="{F79BBABB-AE9E-47B0-A515-341AE62EF18A}"/>
          </ac:graphicFrameMkLst>
        </pc:graphicFrameChg>
      </pc:sldChg>
      <pc:sldChg chg="addSp modSp new del mod modClrScheme chgLayout">
        <pc:chgData name="Juhász Attila" userId="877f6b87-b016-4210-8282-75aabb60751b" providerId="ADAL" clId="{9EA4D1DF-DDEC-4988-936B-5868E1292C1C}" dt="2022-02-28T08:48:49.753" v="517" actId="47"/>
        <pc:sldMkLst>
          <pc:docMk/>
          <pc:sldMk cId="3290574221" sldId="313"/>
        </pc:sldMkLst>
        <pc:spChg chg="add mod">
          <ac:chgData name="Juhász Attila" userId="877f6b87-b016-4210-8282-75aabb60751b" providerId="ADAL" clId="{9EA4D1DF-DDEC-4988-936B-5868E1292C1C}" dt="2022-02-28T08:48:21.430" v="513" actId="700"/>
          <ac:spMkLst>
            <pc:docMk/>
            <pc:sldMk cId="3290574221" sldId="313"/>
            <ac:spMk id="2" creationId="{21157A87-2211-4B44-9A5C-68E6B62B8E4E}"/>
          </ac:spMkLst>
        </pc:spChg>
        <pc:spChg chg="add mod">
          <ac:chgData name="Juhász Attila" userId="877f6b87-b016-4210-8282-75aabb60751b" providerId="ADAL" clId="{9EA4D1DF-DDEC-4988-936B-5868E1292C1C}" dt="2022-02-28T08:48:21.430" v="513" actId="700"/>
          <ac:spMkLst>
            <pc:docMk/>
            <pc:sldMk cId="3290574221" sldId="313"/>
            <ac:spMk id="3" creationId="{8113EFD3-936E-4E33-B570-D1E84C0D7192}"/>
          </ac:spMkLst>
        </pc:spChg>
      </pc:sldChg>
      <pc:sldChg chg="addSp delSp modSp add del mod ord setBg modClrScheme chgLayout">
        <pc:chgData name="Juhász Attila" userId="877f6b87-b016-4210-8282-75aabb60751b" providerId="ADAL" clId="{9EA4D1DF-DDEC-4988-936B-5868E1292C1C}" dt="2022-02-28T08:58:05.051" v="1089" actId="2696"/>
        <pc:sldMkLst>
          <pc:docMk/>
          <pc:sldMk cId="1248735956" sldId="314"/>
        </pc:sldMkLst>
        <pc:spChg chg="add del mod ord">
          <ac:chgData name="Juhász Attila" userId="877f6b87-b016-4210-8282-75aabb60751b" providerId="ADAL" clId="{9EA4D1DF-DDEC-4988-936B-5868E1292C1C}" dt="2022-02-28T08:56:20.237" v="1071" actId="700"/>
          <ac:spMkLst>
            <pc:docMk/>
            <pc:sldMk cId="1248735956" sldId="314"/>
            <ac:spMk id="2" creationId="{8027F5F9-CC50-4109-B564-22F5FC9A0430}"/>
          </ac:spMkLst>
        </pc:spChg>
        <pc:spChg chg="add del mod ord">
          <ac:chgData name="Juhász Attila" userId="877f6b87-b016-4210-8282-75aabb60751b" providerId="ADAL" clId="{9EA4D1DF-DDEC-4988-936B-5868E1292C1C}" dt="2022-02-28T08:56:20.237" v="1071" actId="700"/>
          <ac:spMkLst>
            <pc:docMk/>
            <pc:sldMk cId="1248735956" sldId="314"/>
            <ac:spMk id="3" creationId="{04F01E29-0A36-4C20-ADC5-03288098ECB3}"/>
          </ac:spMkLst>
        </pc:spChg>
        <pc:spChg chg="mod">
          <ac:chgData name="Juhász Attila" userId="877f6b87-b016-4210-8282-75aabb60751b" providerId="ADAL" clId="{9EA4D1DF-DDEC-4988-936B-5868E1292C1C}" dt="2022-02-28T08:55:46.355" v="1067" actId="26606"/>
          <ac:spMkLst>
            <pc:docMk/>
            <pc:sldMk cId="1248735956" sldId="314"/>
            <ac:spMk id="4" creationId="{7AD689D8-92D6-4FA1-A040-5A2FB867971C}"/>
          </ac:spMkLst>
        </pc:spChg>
        <pc:spChg chg="add del mod ord">
          <ac:chgData name="Juhász Attila" userId="877f6b87-b016-4210-8282-75aabb60751b" providerId="ADAL" clId="{9EA4D1DF-DDEC-4988-936B-5868E1292C1C}" dt="2022-02-28T08:56:20.237" v="1071" actId="700"/>
          <ac:spMkLst>
            <pc:docMk/>
            <pc:sldMk cId="1248735956" sldId="314"/>
            <ac:spMk id="5" creationId="{F73D700C-A2BA-4ED2-BC17-CF57C8996211}"/>
          </ac:spMkLst>
        </pc:spChg>
        <pc:spChg chg="del mod">
          <ac:chgData name="Juhász Attila" userId="877f6b87-b016-4210-8282-75aabb60751b" providerId="ADAL" clId="{9EA4D1DF-DDEC-4988-936B-5868E1292C1C}" dt="2022-02-28T08:49:14.435" v="545" actId="478"/>
          <ac:spMkLst>
            <pc:docMk/>
            <pc:sldMk cId="1248735956" sldId="314"/>
            <ac:spMk id="6" creationId="{04C75715-1451-4A7A-936B-BAE256416AF5}"/>
          </ac:spMkLst>
        </pc:spChg>
        <pc:spChg chg="add mod">
          <ac:chgData name="Juhász Attila" userId="877f6b87-b016-4210-8282-75aabb60751b" providerId="ADAL" clId="{9EA4D1DF-DDEC-4988-936B-5868E1292C1C}" dt="2022-02-28T08:57:54.104" v="1085" actId="21"/>
          <ac:spMkLst>
            <pc:docMk/>
            <pc:sldMk cId="1248735956" sldId="314"/>
            <ac:spMk id="8" creationId="{B6D50EDA-2969-4A52-BDC6-B7ACE702407F}"/>
          </ac:spMkLst>
        </pc:spChg>
        <pc:spChg chg="add del">
          <ac:chgData name="Juhász Attila" userId="877f6b87-b016-4210-8282-75aabb60751b" providerId="ADAL" clId="{9EA4D1DF-DDEC-4988-936B-5868E1292C1C}" dt="2022-02-28T08:55:46.355" v="1067" actId="26606"/>
          <ac:spMkLst>
            <pc:docMk/>
            <pc:sldMk cId="1248735956" sldId="314"/>
            <ac:spMk id="16" creationId="{04812C46-200A-4DEB-A05E-3ED6C68C2387}"/>
          </ac:spMkLst>
        </pc:spChg>
        <pc:spChg chg="add del">
          <ac:chgData name="Juhász Attila" userId="877f6b87-b016-4210-8282-75aabb60751b" providerId="ADAL" clId="{9EA4D1DF-DDEC-4988-936B-5868E1292C1C}" dt="2022-02-28T08:55:46.355" v="1067" actId="26606"/>
          <ac:spMkLst>
            <pc:docMk/>
            <pc:sldMk cId="1248735956" sldId="314"/>
            <ac:spMk id="18" creationId="{D1EA859B-E555-4109-94F3-6700E046E008}"/>
          </ac:spMkLst>
        </pc:spChg>
        <pc:graphicFrameChg chg="del">
          <ac:chgData name="Juhász Attila" userId="877f6b87-b016-4210-8282-75aabb60751b" providerId="ADAL" clId="{9EA4D1DF-DDEC-4988-936B-5868E1292C1C}" dt="2022-02-28T08:49:10.342" v="542" actId="478"/>
          <ac:graphicFrameMkLst>
            <pc:docMk/>
            <pc:sldMk cId="1248735956" sldId="314"/>
            <ac:graphicFrameMk id="7" creationId="{7C2CE633-DA25-4C08-9AF0-E1115A31D3BD}"/>
          </ac:graphicFrameMkLst>
        </pc:graphicFrameChg>
        <pc:graphicFrameChg chg="del">
          <ac:chgData name="Juhász Attila" userId="877f6b87-b016-4210-8282-75aabb60751b" providerId="ADAL" clId="{9EA4D1DF-DDEC-4988-936B-5868E1292C1C}" dt="2022-02-28T08:49:16.467" v="546" actId="478"/>
          <ac:graphicFrameMkLst>
            <pc:docMk/>
            <pc:sldMk cId="1248735956" sldId="314"/>
            <ac:graphicFrameMk id="9" creationId="{F79BBABB-AE9E-47B0-A515-341AE62EF18A}"/>
          </ac:graphicFrameMkLst>
        </pc:graphicFrameChg>
        <pc:picChg chg="add del mod">
          <ac:chgData name="Juhász Attila" userId="877f6b87-b016-4210-8282-75aabb60751b" providerId="ADAL" clId="{9EA4D1DF-DDEC-4988-936B-5868E1292C1C}" dt="2022-02-28T08:56:21.817" v="1074"/>
          <ac:picMkLst>
            <pc:docMk/>
            <pc:sldMk cId="1248735956" sldId="314"/>
            <ac:picMk id="10" creationId="{4FD6A15B-446E-462F-A185-B3BC4249A0D1}"/>
          </ac:picMkLst>
        </pc:picChg>
        <pc:picChg chg="add del mod ord">
          <ac:chgData name="Juhász Attila" userId="877f6b87-b016-4210-8282-75aabb60751b" providerId="ADAL" clId="{9EA4D1DF-DDEC-4988-936B-5868E1292C1C}" dt="2022-02-28T08:56:20.630" v="1072"/>
          <ac:picMkLst>
            <pc:docMk/>
            <pc:sldMk cId="1248735956" sldId="314"/>
            <ac:picMk id="11" creationId="{A445A5C2-12FC-454F-939E-3DA5F18D9C0B}"/>
          </ac:picMkLst>
        </pc:picChg>
      </pc:sldChg>
      <pc:sldChg chg="addSp delSp modSp add mod setBg">
        <pc:chgData name="Juhász Attila" userId="877f6b87-b016-4210-8282-75aabb60751b" providerId="ADAL" clId="{9EA4D1DF-DDEC-4988-936B-5868E1292C1C}" dt="2022-02-28T14:00:52.320" v="3084" actId="20577"/>
        <pc:sldMkLst>
          <pc:docMk/>
          <pc:sldMk cId="3268919792" sldId="315"/>
        </pc:sldMkLst>
        <pc:spChg chg="mod">
          <ac:chgData name="Juhász Attila" userId="877f6b87-b016-4210-8282-75aabb60751b" providerId="ADAL" clId="{9EA4D1DF-DDEC-4988-936B-5868E1292C1C}" dt="2022-02-28T14:00:52.320" v="3084" actId="20577"/>
          <ac:spMkLst>
            <pc:docMk/>
            <pc:sldMk cId="3268919792" sldId="315"/>
            <ac:spMk id="4" creationId="{7AD689D8-92D6-4FA1-A040-5A2FB867971C}"/>
          </ac:spMkLst>
        </pc:spChg>
        <pc:spChg chg="mod">
          <ac:chgData name="Juhász Attila" userId="877f6b87-b016-4210-8282-75aabb60751b" providerId="ADAL" clId="{9EA4D1DF-DDEC-4988-936B-5868E1292C1C}" dt="2022-02-28T08:53:00.154" v="1060" actId="20577"/>
          <ac:spMkLst>
            <pc:docMk/>
            <pc:sldMk cId="3268919792" sldId="315"/>
            <ac:spMk id="6" creationId="{04C75715-1451-4A7A-936B-BAE256416AF5}"/>
          </ac:spMkLst>
        </pc:spChg>
        <pc:graphicFrameChg chg="del">
          <ac:chgData name="Juhász Attila" userId="877f6b87-b016-4210-8282-75aabb60751b" providerId="ADAL" clId="{9EA4D1DF-DDEC-4988-936B-5868E1292C1C}" dt="2022-02-28T08:52:07.723" v="666" actId="478"/>
          <ac:graphicFrameMkLst>
            <pc:docMk/>
            <pc:sldMk cId="3268919792" sldId="315"/>
            <ac:graphicFrameMk id="5" creationId="{29C41A9C-34C5-45F4-AA17-35595512F014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08:54:03.978" v="1062" actId="255"/>
          <ac:graphicFrameMkLst>
            <pc:docMk/>
            <pc:sldMk cId="3268919792" sldId="315"/>
            <ac:graphicFrameMk id="7" creationId="{08ABD5E5-3692-4465-959C-50769683ED53}"/>
          </ac:graphicFrameMkLst>
        </pc:graphicFrameChg>
      </pc:sldChg>
      <pc:sldChg chg="new del">
        <pc:chgData name="Juhász Attila" userId="877f6b87-b016-4210-8282-75aabb60751b" providerId="ADAL" clId="{9EA4D1DF-DDEC-4988-936B-5868E1292C1C}" dt="2022-02-28T08:51:29.492" v="607" actId="680"/>
        <pc:sldMkLst>
          <pc:docMk/>
          <pc:sldMk cId="3750261104" sldId="315"/>
        </pc:sldMkLst>
      </pc:sldChg>
      <pc:sldChg chg="addSp delSp modSp new mod setBg modClrScheme chgLayout">
        <pc:chgData name="Juhász Attila" userId="877f6b87-b016-4210-8282-75aabb60751b" providerId="ADAL" clId="{9EA4D1DF-DDEC-4988-936B-5868E1292C1C}" dt="2022-02-28T14:01:01.298" v="3101" actId="20577"/>
        <pc:sldMkLst>
          <pc:docMk/>
          <pc:sldMk cId="2399520701" sldId="316"/>
        </pc:sldMkLst>
        <pc:spChg chg="add mod ord">
          <ac:chgData name="Juhász Attila" userId="877f6b87-b016-4210-8282-75aabb60751b" providerId="ADAL" clId="{9EA4D1DF-DDEC-4988-936B-5868E1292C1C}" dt="2022-02-28T14:01:01.298" v="3101" actId="20577"/>
          <ac:spMkLst>
            <pc:docMk/>
            <pc:sldMk cId="2399520701" sldId="316"/>
            <ac:spMk id="2" creationId="{519D298E-B2D9-4F59-9D68-E12D0260DB66}"/>
          </ac:spMkLst>
        </pc:spChg>
        <pc:spChg chg="add del mod">
          <ac:chgData name="Juhász Attila" userId="877f6b87-b016-4210-8282-75aabb60751b" providerId="ADAL" clId="{9EA4D1DF-DDEC-4988-936B-5868E1292C1C}" dt="2022-02-28T08:57:11.592" v="1080" actId="931"/>
          <ac:spMkLst>
            <pc:docMk/>
            <pc:sldMk cId="2399520701" sldId="316"/>
            <ac:spMk id="3" creationId="{D4856E9B-9B73-4E50-BFA0-ED3140EBBF49}"/>
          </ac:spMkLst>
        </pc:spChg>
        <pc:spChg chg="add mod">
          <ac:chgData name="Juhász Attila" userId="877f6b87-b016-4210-8282-75aabb60751b" providerId="ADAL" clId="{9EA4D1DF-DDEC-4988-936B-5868E1292C1C}" dt="2022-02-28T09:30:05.373" v="1653" actId="108"/>
          <ac:spMkLst>
            <pc:docMk/>
            <pc:sldMk cId="2399520701" sldId="316"/>
            <ac:spMk id="4" creationId="{4437D0AE-3098-42BD-B723-931D8C5FE6B6}"/>
          </ac:spMkLst>
        </pc:spChg>
        <pc:spChg chg="add">
          <ac:chgData name="Juhász Attila" userId="877f6b87-b016-4210-8282-75aabb60751b" providerId="ADAL" clId="{9EA4D1DF-DDEC-4988-936B-5868E1292C1C}" dt="2022-02-28T08:57:37.292" v="1083" actId="26606"/>
          <ac:spMkLst>
            <pc:docMk/>
            <pc:sldMk cId="2399520701" sldId="316"/>
            <ac:spMk id="11" creationId="{04812C46-200A-4DEB-A05E-3ED6C68C2387}"/>
          </ac:spMkLst>
        </pc:spChg>
        <pc:spChg chg="add">
          <ac:chgData name="Juhász Attila" userId="877f6b87-b016-4210-8282-75aabb60751b" providerId="ADAL" clId="{9EA4D1DF-DDEC-4988-936B-5868E1292C1C}" dt="2022-02-28T08:57:37.292" v="1083" actId="26606"/>
          <ac:spMkLst>
            <pc:docMk/>
            <pc:sldMk cId="2399520701" sldId="316"/>
            <ac:spMk id="13" creationId="{D1EA859B-E555-4109-94F3-6700E046E008}"/>
          </ac:spMkLst>
        </pc:spChg>
        <pc:picChg chg="add mod">
          <ac:chgData name="Juhász Attila" userId="877f6b87-b016-4210-8282-75aabb60751b" providerId="ADAL" clId="{9EA4D1DF-DDEC-4988-936B-5868E1292C1C}" dt="2022-02-28T08:57:37.292" v="1083" actId="26606"/>
          <ac:picMkLst>
            <pc:docMk/>
            <pc:sldMk cId="2399520701" sldId="316"/>
            <ac:picMk id="6" creationId="{A16715FA-C715-4DC0-A3EC-641AEE160B0E}"/>
          </ac:picMkLst>
        </pc:picChg>
      </pc:sldChg>
      <pc:sldChg chg="addSp delSp modSp new mod">
        <pc:chgData name="Juhász Attila" userId="877f6b87-b016-4210-8282-75aabb60751b" providerId="ADAL" clId="{9EA4D1DF-DDEC-4988-936B-5868E1292C1C}" dt="2022-02-28T14:00:42.888" v="3065" actId="20577"/>
        <pc:sldMkLst>
          <pc:docMk/>
          <pc:sldMk cId="913743139" sldId="317"/>
        </pc:sldMkLst>
        <pc:spChg chg="add mod">
          <ac:chgData name="Juhász Attila" userId="877f6b87-b016-4210-8282-75aabb60751b" providerId="ADAL" clId="{9EA4D1DF-DDEC-4988-936B-5868E1292C1C}" dt="2022-02-28T14:00:42.888" v="3065" actId="20577"/>
          <ac:spMkLst>
            <pc:docMk/>
            <pc:sldMk cId="913743139" sldId="317"/>
            <ac:spMk id="4" creationId="{A65B93EA-08D2-45A8-84D8-193730E3D943}"/>
          </ac:spMkLst>
        </pc:spChg>
        <pc:spChg chg="add del mod">
          <ac:chgData name="Juhász Attila" userId="877f6b87-b016-4210-8282-75aabb60751b" providerId="ADAL" clId="{9EA4D1DF-DDEC-4988-936B-5868E1292C1C}" dt="2022-02-28T09:29:16.489" v="1647"/>
          <ac:spMkLst>
            <pc:docMk/>
            <pc:sldMk cId="913743139" sldId="317"/>
            <ac:spMk id="5" creationId="{CA663A38-7AFA-4426-96C3-94A12A413F13}"/>
          </ac:spMkLst>
        </pc:spChg>
        <pc:spChg chg="add mod">
          <ac:chgData name="Juhász Attila" userId="877f6b87-b016-4210-8282-75aabb60751b" providerId="ADAL" clId="{9EA4D1DF-DDEC-4988-936B-5868E1292C1C}" dt="2022-02-28T09:32:07.331" v="1662" actId="948"/>
          <ac:spMkLst>
            <pc:docMk/>
            <pc:sldMk cId="913743139" sldId="317"/>
            <ac:spMk id="6" creationId="{32F8EF95-5036-4910-BC54-FA8195D14382}"/>
          </ac:spMkLst>
        </pc:spChg>
        <pc:picChg chg="add mod">
          <ac:chgData name="Juhász Attila" userId="877f6b87-b016-4210-8282-75aabb60751b" providerId="ADAL" clId="{9EA4D1DF-DDEC-4988-936B-5868E1292C1C}" dt="2022-02-28T08:59:29.142" v="1620" actId="14100"/>
          <ac:picMkLst>
            <pc:docMk/>
            <pc:sldMk cId="913743139" sldId="317"/>
            <ac:picMk id="2" creationId="{1377C097-F873-4578-903A-B61763937070}"/>
          </ac:picMkLst>
        </pc:picChg>
        <pc:picChg chg="add del mod">
          <ac:chgData name="Juhász Attila" userId="877f6b87-b016-4210-8282-75aabb60751b" providerId="ADAL" clId="{9EA4D1DF-DDEC-4988-936B-5868E1292C1C}" dt="2022-02-28T08:59:49.116" v="1622"/>
          <ac:picMkLst>
            <pc:docMk/>
            <pc:sldMk cId="913743139" sldId="317"/>
            <ac:picMk id="3" creationId="{3ABB3AB7-0F0C-48AA-A6F7-B90EAF91D002}"/>
          </ac:picMkLst>
        </pc:picChg>
      </pc:sldChg>
      <pc:sldChg chg="new add del">
        <pc:chgData name="Juhász Attila" userId="877f6b87-b016-4210-8282-75aabb60751b" providerId="ADAL" clId="{9EA4D1DF-DDEC-4988-936B-5868E1292C1C}" dt="2022-02-28T14:00:34.568" v="3046" actId="2696"/>
        <pc:sldMkLst>
          <pc:docMk/>
          <pc:sldMk cId="4214064463" sldId="318"/>
        </pc:sldMkLst>
      </pc:sldChg>
      <pc:sldChg chg="addSp delSp modSp add mod setBg delDesignElem">
        <pc:chgData name="Juhász Attila" userId="877f6b87-b016-4210-8282-75aabb60751b" providerId="ADAL" clId="{9EA4D1DF-DDEC-4988-936B-5868E1292C1C}" dt="2022-02-28T14:00:29.521" v="3045" actId="20577"/>
        <pc:sldMkLst>
          <pc:docMk/>
          <pc:sldMk cId="3548893638" sldId="319"/>
        </pc:sldMkLst>
        <pc:spChg chg="mod">
          <ac:chgData name="Juhász Attila" userId="877f6b87-b016-4210-8282-75aabb60751b" providerId="ADAL" clId="{9EA4D1DF-DDEC-4988-936B-5868E1292C1C}" dt="2022-02-28T14:00:29.521" v="3045" actId="20577"/>
          <ac:spMkLst>
            <pc:docMk/>
            <pc:sldMk cId="3548893638" sldId="319"/>
            <ac:spMk id="2" creationId="{519D298E-B2D9-4F59-9D68-E12D0260DB66}"/>
          </ac:spMkLst>
        </pc:spChg>
        <pc:spChg chg="mod">
          <ac:chgData name="Juhász Attila" userId="877f6b87-b016-4210-8282-75aabb60751b" providerId="ADAL" clId="{9EA4D1DF-DDEC-4988-936B-5868E1292C1C}" dt="2022-02-28T09:36:36.045" v="1700" actId="27636"/>
          <ac:spMkLst>
            <pc:docMk/>
            <pc:sldMk cId="3548893638" sldId="319"/>
            <ac:spMk id="4" creationId="{4437D0AE-3098-42BD-B723-931D8C5FE6B6}"/>
          </ac:spMkLst>
        </pc:spChg>
        <pc:spChg chg="add del mod">
          <ac:chgData name="Juhász Attila" userId="877f6b87-b016-4210-8282-75aabb60751b" providerId="ADAL" clId="{9EA4D1DF-DDEC-4988-936B-5868E1292C1C}" dt="2022-02-28T09:35:15.790" v="1667" actId="931"/>
          <ac:spMkLst>
            <pc:docMk/>
            <pc:sldMk cId="3548893638" sldId="319"/>
            <ac:spMk id="5" creationId="{DC240688-4F66-4AB2-972C-41E8D110B143}"/>
          </ac:spMkLst>
        </pc:spChg>
        <pc:spChg chg="add">
          <ac:chgData name="Juhász Attila" userId="877f6b87-b016-4210-8282-75aabb60751b" providerId="ADAL" clId="{9EA4D1DF-DDEC-4988-936B-5868E1292C1C}" dt="2022-02-28T09:35:20.543" v="1670" actId="26606"/>
          <ac:spMkLst>
            <pc:docMk/>
            <pc:sldMk cId="3548893638" sldId="319"/>
            <ac:spMk id="10" creationId="{04812C46-200A-4DEB-A05E-3ED6C68C2387}"/>
          </ac:spMkLst>
        </pc:spChg>
        <pc:spChg chg="del">
          <ac:chgData name="Juhász Attila" userId="877f6b87-b016-4210-8282-75aabb60751b" providerId="ADAL" clId="{9EA4D1DF-DDEC-4988-936B-5868E1292C1C}" dt="2022-02-28T09:34:54.674" v="1665"/>
          <ac:spMkLst>
            <pc:docMk/>
            <pc:sldMk cId="3548893638" sldId="319"/>
            <ac:spMk id="11" creationId="{04812C46-200A-4DEB-A05E-3ED6C68C2387}"/>
          </ac:spMkLst>
        </pc:spChg>
        <pc:spChg chg="del">
          <ac:chgData name="Juhász Attila" userId="877f6b87-b016-4210-8282-75aabb60751b" providerId="ADAL" clId="{9EA4D1DF-DDEC-4988-936B-5868E1292C1C}" dt="2022-02-28T09:34:54.674" v="1665"/>
          <ac:spMkLst>
            <pc:docMk/>
            <pc:sldMk cId="3548893638" sldId="319"/>
            <ac:spMk id="13" creationId="{D1EA859B-E555-4109-94F3-6700E046E008}"/>
          </ac:spMkLst>
        </pc:spChg>
        <pc:spChg chg="add del">
          <ac:chgData name="Juhász Attila" userId="877f6b87-b016-4210-8282-75aabb60751b" providerId="ADAL" clId="{9EA4D1DF-DDEC-4988-936B-5868E1292C1C}" dt="2022-02-28T09:38:34.367" v="1702" actId="22"/>
          <ac:spMkLst>
            <pc:docMk/>
            <pc:sldMk cId="3548893638" sldId="319"/>
            <ac:spMk id="14" creationId="{628D08FB-CA41-40DD-933A-811E053BD9F3}"/>
          </ac:spMkLst>
        </pc:spChg>
        <pc:spChg chg="add">
          <ac:chgData name="Juhász Attila" userId="877f6b87-b016-4210-8282-75aabb60751b" providerId="ADAL" clId="{9EA4D1DF-DDEC-4988-936B-5868E1292C1C}" dt="2022-02-28T09:35:20.543" v="1670" actId="26606"/>
          <ac:spMkLst>
            <pc:docMk/>
            <pc:sldMk cId="3548893638" sldId="319"/>
            <ac:spMk id="15" creationId="{D1EA859B-E555-4109-94F3-6700E046E008}"/>
          </ac:spMkLst>
        </pc:spChg>
        <pc:picChg chg="del">
          <ac:chgData name="Juhász Attila" userId="877f6b87-b016-4210-8282-75aabb60751b" providerId="ADAL" clId="{9EA4D1DF-DDEC-4988-936B-5868E1292C1C}" dt="2022-02-28T09:35:00.568" v="1666" actId="478"/>
          <ac:picMkLst>
            <pc:docMk/>
            <pc:sldMk cId="3548893638" sldId="319"/>
            <ac:picMk id="6" creationId="{A16715FA-C715-4DC0-A3EC-641AEE160B0E}"/>
          </ac:picMkLst>
        </pc:picChg>
        <pc:picChg chg="add mod ord">
          <ac:chgData name="Juhász Attila" userId="877f6b87-b016-4210-8282-75aabb60751b" providerId="ADAL" clId="{9EA4D1DF-DDEC-4988-936B-5868E1292C1C}" dt="2022-02-28T09:35:20.543" v="1670" actId="26606"/>
          <ac:picMkLst>
            <pc:docMk/>
            <pc:sldMk cId="3548893638" sldId="319"/>
            <ac:picMk id="8" creationId="{E67C481D-D0FC-4850-98F8-B6A770DE9DD0}"/>
          </ac:picMkLst>
        </pc:picChg>
      </pc:sldChg>
      <pc:sldChg chg="addSp delSp modSp add mod setBg delDesignElem">
        <pc:chgData name="Juhász Attila" userId="877f6b87-b016-4210-8282-75aabb60751b" providerId="ADAL" clId="{9EA4D1DF-DDEC-4988-936B-5868E1292C1C}" dt="2022-02-28T14:00:21.128" v="3028" actId="20577"/>
        <pc:sldMkLst>
          <pc:docMk/>
          <pc:sldMk cId="2792107216" sldId="320"/>
        </pc:sldMkLst>
        <pc:spChg chg="mod">
          <ac:chgData name="Juhász Attila" userId="877f6b87-b016-4210-8282-75aabb60751b" providerId="ADAL" clId="{9EA4D1DF-DDEC-4988-936B-5868E1292C1C}" dt="2022-02-28T14:00:21.128" v="3028" actId="20577"/>
          <ac:spMkLst>
            <pc:docMk/>
            <pc:sldMk cId="2792107216" sldId="320"/>
            <ac:spMk id="2" creationId="{519D298E-B2D9-4F59-9D68-E12D0260DB66}"/>
          </ac:spMkLst>
        </pc:spChg>
        <pc:spChg chg="mod">
          <ac:chgData name="Juhász Attila" userId="877f6b87-b016-4210-8282-75aabb60751b" providerId="ADAL" clId="{9EA4D1DF-DDEC-4988-936B-5868E1292C1C}" dt="2022-02-28T09:40:21.458" v="1730" actId="1076"/>
          <ac:spMkLst>
            <pc:docMk/>
            <pc:sldMk cId="2792107216" sldId="320"/>
            <ac:spMk id="4" creationId="{4437D0AE-3098-42BD-B723-931D8C5FE6B6}"/>
          </ac:spMkLst>
        </pc:spChg>
        <pc:spChg chg="add del mod">
          <ac:chgData name="Juhász Attila" userId="877f6b87-b016-4210-8282-75aabb60751b" providerId="ADAL" clId="{9EA4D1DF-DDEC-4988-936B-5868E1292C1C}" dt="2022-02-28T09:39:03.719" v="1706" actId="931"/>
          <ac:spMkLst>
            <pc:docMk/>
            <pc:sldMk cId="2792107216" sldId="320"/>
            <ac:spMk id="5" creationId="{DF323312-80A8-40E1-BAFF-2EA53FCF9E4B}"/>
          </ac:spMkLst>
        </pc:spChg>
        <pc:spChg chg="del">
          <ac:chgData name="Juhász Attila" userId="877f6b87-b016-4210-8282-75aabb60751b" providerId="ADAL" clId="{9EA4D1DF-DDEC-4988-936B-5868E1292C1C}" dt="2022-02-28T09:38:37.852" v="1704"/>
          <ac:spMkLst>
            <pc:docMk/>
            <pc:sldMk cId="2792107216" sldId="320"/>
            <ac:spMk id="10" creationId="{04812C46-200A-4DEB-A05E-3ED6C68C2387}"/>
          </ac:spMkLst>
        </pc:spChg>
        <pc:spChg chg="add">
          <ac:chgData name="Juhász Attila" userId="877f6b87-b016-4210-8282-75aabb60751b" providerId="ADAL" clId="{9EA4D1DF-DDEC-4988-936B-5868E1292C1C}" dt="2022-02-28T09:39:10.886" v="1707" actId="26606"/>
          <ac:spMkLst>
            <pc:docMk/>
            <pc:sldMk cId="2792107216" sldId="320"/>
            <ac:spMk id="12" creationId="{04812C46-200A-4DEB-A05E-3ED6C68C2387}"/>
          </ac:spMkLst>
        </pc:spChg>
        <pc:spChg chg="add">
          <ac:chgData name="Juhász Attila" userId="877f6b87-b016-4210-8282-75aabb60751b" providerId="ADAL" clId="{9EA4D1DF-DDEC-4988-936B-5868E1292C1C}" dt="2022-02-28T09:39:10.886" v="1707" actId="26606"/>
          <ac:spMkLst>
            <pc:docMk/>
            <pc:sldMk cId="2792107216" sldId="320"/>
            <ac:spMk id="14" creationId="{D1EA859B-E555-4109-94F3-6700E046E008}"/>
          </ac:spMkLst>
        </pc:spChg>
        <pc:spChg chg="del">
          <ac:chgData name="Juhász Attila" userId="877f6b87-b016-4210-8282-75aabb60751b" providerId="ADAL" clId="{9EA4D1DF-DDEC-4988-936B-5868E1292C1C}" dt="2022-02-28T09:38:37.852" v="1704"/>
          <ac:spMkLst>
            <pc:docMk/>
            <pc:sldMk cId="2792107216" sldId="320"/>
            <ac:spMk id="15" creationId="{D1EA859B-E555-4109-94F3-6700E046E008}"/>
          </ac:spMkLst>
        </pc:spChg>
        <pc:picChg chg="add mod ord">
          <ac:chgData name="Juhász Attila" userId="877f6b87-b016-4210-8282-75aabb60751b" providerId="ADAL" clId="{9EA4D1DF-DDEC-4988-936B-5868E1292C1C}" dt="2022-02-28T09:59:11.490" v="2039" actId="1076"/>
          <ac:picMkLst>
            <pc:docMk/>
            <pc:sldMk cId="2792107216" sldId="320"/>
            <ac:picMk id="7" creationId="{A538BBA4-1614-4AE1-B8DB-49B5B90D431A}"/>
          </ac:picMkLst>
        </pc:picChg>
        <pc:picChg chg="del">
          <ac:chgData name="Juhász Attila" userId="877f6b87-b016-4210-8282-75aabb60751b" providerId="ADAL" clId="{9EA4D1DF-DDEC-4988-936B-5868E1292C1C}" dt="2022-02-28T09:38:45.643" v="1705" actId="478"/>
          <ac:picMkLst>
            <pc:docMk/>
            <pc:sldMk cId="2792107216" sldId="320"/>
            <ac:picMk id="8" creationId="{E67C481D-D0FC-4850-98F8-B6A770DE9DD0}"/>
          </ac:picMkLst>
        </pc:picChg>
      </pc:sldChg>
      <pc:sldChg chg="addSp delSp modSp add mod ord">
        <pc:chgData name="Juhász Attila" userId="877f6b87-b016-4210-8282-75aabb60751b" providerId="ADAL" clId="{9EA4D1DF-DDEC-4988-936B-5868E1292C1C}" dt="2022-02-28T14:00:12.230" v="3011" actId="20577"/>
        <pc:sldMkLst>
          <pc:docMk/>
          <pc:sldMk cId="4017512728" sldId="321"/>
        </pc:sldMkLst>
        <pc:spChg chg="mod">
          <ac:chgData name="Juhász Attila" userId="877f6b87-b016-4210-8282-75aabb60751b" providerId="ADAL" clId="{9EA4D1DF-DDEC-4988-936B-5868E1292C1C}" dt="2022-02-28T14:00:12.230" v="3011" actId="20577"/>
          <ac:spMkLst>
            <pc:docMk/>
            <pc:sldMk cId="4017512728" sldId="321"/>
            <ac:spMk id="4" creationId="{7AD689D8-92D6-4FA1-A040-5A2FB867971C}"/>
          </ac:spMkLst>
        </pc:spChg>
        <pc:spChg chg="mod">
          <ac:chgData name="Juhász Attila" userId="877f6b87-b016-4210-8282-75aabb60751b" providerId="ADAL" clId="{9EA4D1DF-DDEC-4988-936B-5868E1292C1C}" dt="2022-02-28T09:41:59.387" v="1808" actId="1076"/>
          <ac:spMkLst>
            <pc:docMk/>
            <pc:sldMk cId="4017512728" sldId="321"/>
            <ac:spMk id="6" creationId="{04C75715-1451-4A7A-936B-BAE256416AF5}"/>
          </ac:spMkLst>
        </pc:spChg>
        <pc:graphicFrameChg chg="add mod">
          <ac:chgData name="Juhász Attila" userId="877f6b87-b016-4210-8282-75aabb60751b" providerId="ADAL" clId="{9EA4D1DF-DDEC-4988-936B-5868E1292C1C}" dt="2022-02-28T09:43:30.671" v="1817" actId="255"/>
          <ac:graphicFrameMkLst>
            <pc:docMk/>
            <pc:sldMk cId="4017512728" sldId="321"/>
            <ac:graphicFrameMk id="5" creationId="{0C161615-9BE7-4240-808E-4F49A71C6456}"/>
          </ac:graphicFrameMkLst>
        </pc:graphicFrameChg>
        <pc:graphicFrameChg chg="del">
          <ac:chgData name="Juhász Attila" userId="877f6b87-b016-4210-8282-75aabb60751b" providerId="ADAL" clId="{9EA4D1DF-DDEC-4988-936B-5868E1292C1C}" dt="2022-02-28T09:42:01.830" v="1809" actId="478"/>
          <ac:graphicFrameMkLst>
            <pc:docMk/>
            <pc:sldMk cId="4017512728" sldId="321"/>
            <ac:graphicFrameMk id="7" creationId="{08ABD5E5-3692-4465-959C-50769683ED53}"/>
          </ac:graphicFrameMkLst>
        </pc:graphicFrameChg>
      </pc:sldChg>
      <pc:sldChg chg="addSp delSp modSp new del ord">
        <pc:chgData name="Juhász Attila" userId="877f6b87-b016-4210-8282-75aabb60751b" providerId="ADAL" clId="{9EA4D1DF-DDEC-4988-936B-5868E1292C1C}" dt="2022-02-28T13:57:57.862" v="2824" actId="2696"/>
        <pc:sldMkLst>
          <pc:docMk/>
          <pc:sldMk cId="1511756257" sldId="322"/>
        </pc:sldMkLst>
        <pc:graphicFrameChg chg="add del mod">
          <ac:chgData name="Juhász Attila" userId="877f6b87-b016-4210-8282-75aabb60751b" providerId="ADAL" clId="{9EA4D1DF-DDEC-4988-936B-5868E1292C1C}" dt="2022-02-28T10:26:24.048" v="2667"/>
          <ac:graphicFrameMkLst>
            <pc:docMk/>
            <pc:sldMk cId="1511756257" sldId="322"/>
            <ac:graphicFrameMk id="2" creationId="{F18B8DE3-1A74-43F7-99E7-BC4F22B38F8D}"/>
          </ac:graphicFrameMkLst>
        </pc:graphicFrameChg>
      </pc:sldChg>
      <pc:sldChg chg="addSp delSp modSp add mod">
        <pc:chgData name="Juhász Attila" userId="877f6b87-b016-4210-8282-75aabb60751b" providerId="ADAL" clId="{9EA4D1DF-DDEC-4988-936B-5868E1292C1C}" dt="2022-02-28T14:00:05.020" v="2994" actId="20577"/>
        <pc:sldMkLst>
          <pc:docMk/>
          <pc:sldMk cId="3195861773" sldId="323"/>
        </pc:sldMkLst>
        <pc:spChg chg="mod">
          <ac:chgData name="Juhász Attila" userId="877f6b87-b016-4210-8282-75aabb60751b" providerId="ADAL" clId="{9EA4D1DF-DDEC-4988-936B-5868E1292C1C}" dt="2022-02-28T14:00:05.020" v="2994" actId="20577"/>
          <ac:spMkLst>
            <pc:docMk/>
            <pc:sldMk cId="3195861773" sldId="323"/>
            <ac:spMk id="4" creationId="{7AD689D8-92D6-4FA1-A040-5A2FB867971C}"/>
          </ac:spMkLst>
        </pc:spChg>
        <pc:spChg chg="mod">
          <ac:chgData name="Juhász Attila" userId="877f6b87-b016-4210-8282-75aabb60751b" providerId="ADAL" clId="{9EA4D1DF-DDEC-4988-936B-5868E1292C1C}" dt="2022-02-28T09:50:24.243" v="1881" actId="20577"/>
          <ac:spMkLst>
            <pc:docMk/>
            <pc:sldMk cId="3195861773" sldId="323"/>
            <ac:spMk id="6" creationId="{04C75715-1451-4A7A-936B-BAE256416AF5}"/>
          </ac:spMkLst>
        </pc:spChg>
        <pc:graphicFrameChg chg="add mod modGraphic">
          <ac:chgData name="Juhász Attila" userId="877f6b87-b016-4210-8282-75aabb60751b" providerId="ADAL" clId="{9EA4D1DF-DDEC-4988-936B-5868E1292C1C}" dt="2022-02-28T09:53:04.450" v="1925" actId="1076"/>
          <ac:graphicFrameMkLst>
            <pc:docMk/>
            <pc:sldMk cId="3195861773" sldId="323"/>
            <ac:graphicFrameMk id="2" creationId="{4BB2D4B1-DCDA-4DAE-8ABF-C8099C0E7BEB}"/>
          </ac:graphicFrameMkLst>
        </pc:graphicFrameChg>
        <pc:graphicFrameChg chg="del">
          <ac:chgData name="Juhász Attila" userId="877f6b87-b016-4210-8282-75aabb60751b" providerId="ADAL" clId="{9EA4D1DF-DDEC-4988-936B-5868E1292C1C}" dt="2022-02-28T09:50:28.621" v="1882" actId="21"/>
          <ac:graphicFrameMkLst>
            <pc:docMk/>
            <pc:sldMk cId="3195861773" sldId="323"/>
            <ac:graphicFrameMk id="5" creationId="{0C161615-9BE7-4240-808E-4F49A71C6456}"/>
          </ac:graphicFrameMkLst>
        </pc:graphicFrameChg>
      </pc:sldChg>
      <pc:sldChg chg="addSp delSp modSp add mod ord">
        <pc:chgData name="Juhász Attila" userId="877f6b87-b016-4210-8282-75aabb60751b" providerId="ADAL" clId="{9EA4D1DF-DDEC-4988-936B-5868E1292C1C}" dt="2022-02-28T13:59:55.989" v="2977" actId="20577"/>
        <pc:sldMkLst>
          <pc:docMk/>
          <pc:sldMk cId="2881121195" sldId="324"/>
        </pc:sldMkLst>
        <pc:spChg chg="mod">
          <ac:chgData name="Juhász Attila" userId="877f6b87-b016-4210-8282-75aabb60751b" providerId="ADAL" clId="{9EA4D1DF-DDEC-4988-936B-5868E1292C1C}" dt="2022-02-28T13:59:55.989" v="2977" actId="20577"/>
          <ac:spMkLst>
            <pc:docMk/>
            <pc:sldMk cId="2881121195" sldId="324"/>
            <ac:spMk id="4" creationId="{7AD689D8-92D6-4FA1-A040-5A2FB867971C}"/>
          </ac:spMkLst>
        </pc:spChg>
        <pc:spChg chg="mod">
          <ac:chgData name="Juhász Attila" userId="877f6b87-b016-4210-8282-75aabb60751b" providerId="ADAL" clId="{9EA4D1DF-DDEC-4988-936B-5868E1292C1C}" dt="2022-02-28T09:55:09.804" v="1993" actId="20577"/>
          <ac:spMkLst>
            <pc:docMk/>
            <pc:sldMk cId="2881121195" sldId="324"/>
            <ac:spMk id="6" creationId="{04C75715-1451-4A7A-936B-BAE256416AF5}"/>
          </ac:spMkLst>
        </pc:spChg>
        <pc:spChg chg="add mod">
          <ac:chgData name="Juhász Attila" userId="877f6b87-b016-4210-8282-75aabb60751b" providerId="ADAL" clId="{9EA4D1DF-DDEC-4988-936B-5868E1292C1C}" dt="2022-02-28T09:57:52.818" v="2027" actId="1076"/>
          <ac:spMkLst>
            <pc:docMk/>
            <pc:sldMk cId="2881121195" sldId="324"/>
            <ac:spMk id="8" creationId="{223508D6-0A8C-4CA0-AB8D-F507BF392BF0}"/>
          </ac:spMkLst>
        </pc:spChg>
        <pc:graphicFrameChg chg="del">
          <ac:chgData name="Juhász Attila" userId="877f6b87-b016-4210-8282-75aabb60751b" providerId="ADAL" clId="{9EA4D1DF-DDEC-4988-936B-5868E1292C1C}" dt="2022-02-28T09:55:12.319" v="1994" actId="478"/>
          <ac:graphicFrameMkLst>
            <pc:docMk/>
            <pc:sldMk cId="2881121195" sldId="324"/>
            <ac:graphicFrameMk id="5" creationId="{0C161615-9BE7-4240-808E-4F49A71C6456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09:56:59.171" v="2009"/>
          <ac:graphicFrameMkLst>
            <pc:docMk/>
            <pc:sldMk cId="2881121195" sldId="324"/>
            <ac:graphicFrameMk id="7" creationId="{11AF02C6-553C-4D2E-9197-0E9E7ED1F8BB}"/>
          </ac:graphicFrameMkLst>
        </pc:graphicFrameChg>
      </pc:sldChg>
      <pc:sldChg chg="addSp delSp modSp add mod ord setBg delDesignElem">
        <pc:chgData name="Juhász Attila" userId="877f6b87-b016-4210-8282-75aabb60751b" providerId="ADAL" clId="{9EA4D1DF-DDEC-4988-936B-5868E1292C1C}" dt="2022-02-28T13:59:49.374" v="2960" actId="20577"/>
        <pc:sldMkLst>
          <pc:docMk/>
          <pc:sldMk cId="2296482759" sldId="325"/>
        </pc:sldMkLst>
        <pc:spChg chg="mod">
          <ac:chgData name="Juhász Attila" userId="877f6b87-b016-4210-8282-75aabb60751b" providerId="ADAL" clId="{9EA4D1DF-DDEC-4988-936B-5868E1292C1C}" dt="2022-02-28T13:59:49.374" v="2960" actId="20577"/>
          <ac:spMkLst>
            <pc:docMk/>
            <pc:sldMk cId="2296482759" sldId="325"/>
            <ac:spMk id="2" creationId="{519D298E-B2D9-4F59-9D68-E12D0260DB66}"/>
          </ac:spMkLst>
        </pc:spChg>
        <pc:spChg chg="mod">
          <ac:chgData name="Juhász Attila" userId="877f6b87-b016-4210-8282-75aabb60751b" providerId="ADAL" clId="{9EA4D1DF-DDEC-4988-936B-5868E1292C1C}" dt="2022-02-28T10:00:45.770" v="2073" actId="948"/>
          <ac:spMkLst>
            <pc:docMk/>
            <pc:sldMk cId="2296482759" sldId="325"/>
            <ac:spMk id="4" creationId="{4437D0AE-3098-42BD-B723-931D8C5FE6B6}"/>
          </ac:spMkLst>
        </pc:spChg>
        <pc:spChg chg="add del mod">
          <ac:chgData name="Juhász Attila" userId="877f6b87-b016-4210-8282-75aabb60751b" providerId="ADAL" clId="{9EA4D1DF-DDEC-4988-936B-5868E1292C1C}" dt="2022-02-28T09:58:51.493" v="2035" actId="931"/>
          <ac:spMkLst>
            <pc:docMk/>
            <pc:sldMk cId="2296482759" sldId="325"/>
            <ac:spMk id="5" creationId="{6FFDB215-1C44-4855-A49E-853A6672DFFA}"/>
          </ac:spMkLst>
        </pc:spChg>
        <pc:spChg chg="del">
          <ac:chgData name="Juhász Attila" userId="877f6b87-b016-4210-8282-75aabb60751b" providerId="ADAL" clId="{9EA4D1DF-DDEC-4988-936B-5868E1292C1C}" dt="2022-02-28T09:58:35.284" v="2029"/>
          <ac:spMkLst>
            <pc:docMk/>
            <pc:sldMk cId="2296482759" sldId="325"/>
            <ac:spMk id="10" creationId="{04812C46-200A-4DEB-A05E-3ED6C68C2387}"/>
          </ac:spMkLst>
        </pc:spChg>
        <pc:spChg chg="add del">
          <ac:chgData name="Juhász Attila" userId="877f6b87-b016-4210-8282-75aabb60751b" providerId="ADAL" clId="{9EA4D1DF-DDEC-4988-936B-5868E1292C1C}" dt="2022-02-28T09:59:19.559" v="2040" actId="26606"/>
          <ac:spMkLst>
            <pc:docMk/>
            <pc:sldMk cId="2296482759" sldId="325"/>
            <ac:spMk id="12" creationId="{8FC9BE17-9A7B-462D-AE50-3D8777387304}"/>
          </ac:spMkLst>
        </pc:spChg>
        <pc:spChg chg="add del">
          <ac:chgData name="Juhász Attila" userId="877f6b87-b016-4210-8282-75aabb60751b" providerId="ADAL" clId="{9EA4D1DF-DDEC-4988-936B-5868E1292C1C}" dt="2022-02-28T09:59:19.559" v="2040" actId="26606"/>
          <ac:spMkLst>
            <pc:docMk/>
            <pc:sldMk cId="2296482759" sldId="325"/>
            <ac:spMk id="14" creationId="{3EBE8569-6AEC-4B8C-8D53-2DE337CDBA65}"/>
          </ac:spMkLst>
        </pc:spChg>
        <pc:spChg chg="del">
          <ac:chgData name="Juhász Attila" userId="877f6b87-b016-4210-8282-75aabb60751b" providerId="ADAL" clId="{9EA4D1DF-DDEC-4988-936B-5868E1292C1C}" dt="2022-02-28T09:58:35.284" v="2029"/>
          <ac:spMkLst>
            <pc:docMk/>
            <pc:sldMk cId="2296482759" sldId="325"/>
            <ac:spMk id="15" creationId="{D1EA859B-E555-4109-94F3-6700E046E008}"/>
          </ac:spMkLst>
        </pc:spChg>
        <pc:spChg chg="add del">
          <ac:chgData name="Juhász Attila" userId="877f6b87-b016-4210-8282-75aabb60751b" providerId="ADAL" clId="{9EA4D1DF-DDEC-4988-936B-5868E1292C1C}" dt="2022-02-28T09:59:19.559" v="2040" actId="26606"/>
          <ac:spMkLst>
            <pc:docMk/>
            <pc:sldMk cId="2296482759" sldId="325"/>
            <ac:spMk id="16" creationId="{55D4142C-5077-457F-A6AD-3FECFDB39685}"/>
          </ac:spMkLst>
        </pc:spChg>
        <pc:spChg chg="add del">
          <ac:chgData name="Juhász Attila" userId="877f6b87-b016-4210-8282-75aabb60751b" providerId="ADAL" clId="{9EA4D1DF-DDEC-4988-936B-5868E1292C1C}" dt="2022-02-28T09:59:19.559" v="2040" actId="26606"/>
          <ac:spMkLst>
            <pc:docMk/>
            <pc:sldMk cId="2296482759" sldId="325"/>
            <ac:spMk id="18" creationId="{7A5F0580-5EE9-419F-96EE-B6529EF6E7D0}"/>
          </ac:spMkLst>
        </pc:spChg>
        <pc:spChg chg="add">
          <ac:chgData name="Juhász Attila" userId="877f6b87-b016-4210-8282-75aabb60751b" providerId="ADAL" clId="{9EA4D1DF-DDEC-4988-936B-5868E1292C1C}" dt="2022-02-28T09:59:19.559" v="2040" actId="26606"/>
          <ac:spMkLst>
            <pc:docMk/>
            <pc:sldMk cId="2296482759" sldId="325"/>
            <ac:spMk id="23" creationId="{04812C46-200A-4DEB-A05E-3ED6C68C2387}"/>
          </ac:spMkLst>
        </pc:spChg>
        <pc:spChg chg="add">
          <ac:chgData name="Juhász Attila" userId="877f6b87-b016-4210-8282-75aabb60751b" providerId="ADAL" clId="{9EA4D1DF-DDEC-4988-936B-5868E1292C1C}" dt="2022-02-28T09:59:19.559" v="2040" actId="26606"/>
          <ac:spMkLst>
            <pc:docMk/>
            <pc:sldMk cId="2296482759" sldId="325"/>
            <ac:spMk id="25" creationId="{D1EA859B-E555-4109-94F3-6700E046E008}"/>
          </ac:spMkLst>
        </pc:spChg>
        <pc:picChg chg="add mod ord">
          <ac:chgData name="Juhász Attila" userId="877f6b87-b016-4210-8282-75aabb60751b" providerId="ADAL" clId="{9EA4D1DF-DDEC-4988-936B-5868E1292C1C}" dt="2022-02-28T09:59:45.522" v="2067" actId="1076"/>
          <ac:picMkLst>
            <pc:docMk/>
            <pc:sldMk cId="2296482759" sldId="325"/>
            <ac:picMk id="7" creationId="{B8FCDDF5-6FDD-4193-A4F6-8B7C33A35636}"/>
          </ac:picMkLst>
        </pc:picChg>
        <pc:picChg chg="del">
          <ac:chgData name="Juhász Attila" userId="877f6b87-b016-4210-8282-75aabb60751b" providerId="ADAL" clId="{9EA4D1DF-DDEC-4988-936B-5868E1292C1C}" dt="2022-02-28T09:58:46.608" v="2034" actId="478"/>
          <ac:picMkLst>
            <pc:docMk/>
            <pc:sldMk cId="2296482759" sldId="325"/>
            <ac:picMk id="8" creationId="{E67C481D-D0FC-4850-98F8-B6A770DE9DD0}"/>
          </ac:picMkLst>
        </pc:picChg>
      </pc:sldChg>
      <pc:sldChg chg="addSp delSp modSp add mod ord setBg">
        <pc:chgData name="Juhász Attila" userId="877f6b87-b016-4210-8282-75aabb60751b" providerId="ADAL" clId="{9EA4D1DF-DDEC-4988-936B-5868E1292C1C}" dt="2022-02-28T13:59:42.488" v="2943" actId="20577"/>
        <pc:sldMkLst>
          <pc:docMk/>
          <pc:sldMk cId="3062534961" sldId="326"/>
        </pc:sldMkLst>
        <pc:spChg chg="mod">
          <ac:chgData name="Juhász Attila" userId="877f6b87-b016-4210-8282-75aabb60751b" providerId="ADAL" clId="{9EA4D1DF-DDEC-4988-936B-5868E1292C1C}" dt="2022-02-28T13:59:42.488" v="2943" actId="20577"/>
          <ac:spMkLst>
            <pc:docMk/>
            <pc:sldMk cId="3062534961" sldId="326"/>
            <ac:spMk id="4" creationId="{7AD689D8-92D6-4FA1-A040-5A2FB867971C}"/>
          </ac:spMkLst>
        </pc:spChg>
        <pc:spChg chg="del">
          <ac:chgData name="Juhász Attila" userId="877f6b87-b016-4210-8282-75aabb60751b" providerId="ADAL" clId="{9EA4D1DF-DDEC-4988-936B-5868E1292C1C}" dt="2022-02-28T10:06:26.066" v="2095" actId="478"/>
          <ac:spMkLst>
            <pc:docMk/>
            <pc:sldMk cId="3062534961" sldId="326"/>
            <ac:spMk id="6" creationId="{04C75715-1451-4A7A-936B-BAE256416AF5}"/>
          </ac:spMkLst>
        </pc:spChg>
        <pc:spChg chg="del">
          <ac:chgData name="Juhász Attila" userId="877f6b87-b016-4210-8282-75aabb60751b" providerId="ADAL" clId="{9EA4D1DF-DDEC-4988-936B-5868E1292C1C}" dt="2022-02-28T10:06:32.402" v="2097" actId="478"/>
          <ac:spMkLst>
            <pc:docMk/>
            <pc:sldMk cId="3062534961" sldId="326"/>
            <ac:spMk id="8" creationId="{223508D6-0A8C-4CA0-AB8D-F507BF392BF0}"/>
          </ac:spMkLst>
        </pc:spChg>
        <pc:spChg chg="add mod">
          <ac:chgData name="Juhász Attila" userId="877f6b87-b016-4210-8282-75aabb60751b" providerId="ADAL" clId="{9EA4D1DF-DDEC-4988-936B-5868E1292C1C}" dt="2022-02-28T10:15:43.842" v="2169" actId="20577"/>
          <ac:spMkLst>
            <pc:docMk/>
            <pc:sldMk cId="3062534961" sldId="326"/>
            <ac:spMk id="10" creationId="{1255ACF2-DBC9-4875-9692-2425086A56F7}"/>
          </ac:spMkLst>
        </pc:spChg>
        <pc:spChg chg="add">
          <ac:chgData name="Juhász Attila" userId="877f6b87-b016-4210-8282-75aabb60751b" providerId="ADAL" clId="{9EA4D1DF-DDEC-4988-936B-5868E1292C1C}" dt="2022-02-28T10:06:41.010" v="2099" actId="26606"/>
          <ac:spMkLst>
            <pc:docMk/>
            <pc:sldMk cId="3062534961" sldId="326"/>
            <ac:spMk id="14" creationId="{53F29798-D584-4792-9B62-3F5F5C36D619}"/>
          </ac:spMkLst>
        </pc:spChg>
        <pc:graphicFrameChg chg="del mod">
          <ac:chgData name="Juhász Attila" userId="877f6b87-b016-4210-8282-75aabb60751b" providerId="ADAL" clId="{9EA4D1DF-DDEC-4988-936B-5868E1292C1C}" dt="2022-02-28T10:06:28.060" v="2096" actId="478"/>
          <ac:graphicFrameMkLst>
            <pc:docMk/>
            <pc:sldMk cId="3062534961" sldId="326"/>
            <ac:graphicFrameMk id="7" creationId="{11AF02C6-553C-4D2E-9197-0E9E7ED1F8BB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10:07:14.823" v="2104" actId="255"/>
          <ac:graphicFrameMkLst>
            <pc:docMk/>
            <pc:sldMk cId="3062534961" sldId="326"/>
            <ac:graphicFrameMk id="9" creationId="{3C4BFBE8-8A09-4A12-A471-C7375DBD7889}"/>
          </ac:graphicFrameMkLst>
        </pc:graphicFrameChg>
      </pc:sldChg>
      <pc:sldChg chg="addSp delSp modSp add mod setBg delDesignElem">
        <pc:chgData name="Juhász Attila" userId="877f6b87-b016-4210-8282-75aabb60751b" providerId="ADAL" clId="{9EA4D1DF-DDEC-4988-936B-5868E1292C1C}" dt="2022-02-28T13:59:32.593" v="2926" actId="20577"/>
        <pc:sldMkLst>
          <pc:docMk/>
          <pc:sldMk cId="96787595" sldId="327"/>
        </pc:sldMkLst>
        <pc:spChg chg="mod">
          <ac:chgData name="Juhász Attila" userId="877f6b87-b016-4210-8282-75aabb60751b" providerId="ADAL" clId="{9EA4D1DF-DDEC-4988-936B-5868E1292C1C}" dt="2022-02-28T13:59:32.593" v="2926" actId="20577"/>
          <ac:spMkLst>
            <pc:docMk/>
            <pc:sldMk cId="96787595" sldId="327"/>
            <ac:spMk id="4" creationId="{7AD689D8-92D6-4FA1-A040-5A2FB867971C}"/>
          </ac:spMkLst>
        </pc:spChg>
        <pc:spChg chg="add mod">
          <ac:chgData name="Juhász Attila" userId="877f6b87-b016-4210-8282-75aabb60751b" providerId="ADAL" clId="{9EA4D1DF-DDEC-4988-936B-5868E1292C1C}" dt="2022-02-28T10:16:04.252" v="2196" actId="20577"/>
          <ac:spMkLst>
            <pc:docMk/>
            <pc:sldMk cId="96787595" sldId="327"/>
            <ac:spMk id="6" creationId="{70166770-7DE8-4532-BD5D-024F07F0B2F2}"/>
          </ac:spMkLst>
        </pc:spChg>
        <pc:spChg chg="del">
          <ac:chgData name="Juhász Attila" userId="877f6b87-b016-4210-8282-75aabb60751b" providerId="ADAL" clId="{9EA4D1DF-DDEC-4988-936B-5868E1292C1C}" dt="2022-02-28T10:14:23.720" v="2106"/>
          <ac:spMkLst>
            <pc:docMk/>
            <pc:sldMk cId="96787595" sldId="327"/>
            <ac:spMk id="14" creationId="{53F29798-D584-4792-9B62-3F5F5C36D619}"/>
          </ac:spMkLst>
        </pc:spChg>
        <pc:graphicFrameChg chg="add mod">
          <ac:chgData name="Juhász Attila" userId="877f6b87-b016-4210-8282-75aabb60751b" providerId="ADAL" clId="{9EA4D1DF-DDEC-4988-936B-5868E1292C1C}" dt="2022-02-28T10:17:24.606" v="2584" actId="255"/>
          <ac:graphicFrameMkLst>
            <pc:docMk/>
            <pc:sldMk cId="96787595" sldId="327"/>
            <ac:graphicFrameMk id="5" creationId="{0C17622F-AF12-412B-8A12-3B0C2CB6AF70}"/>
          </ac:graphicFrameMkLst>
        </pc:graphicFrameChg>
        <pc:graphicFrameChg chg="del">
          <ac:chgData name="Juhász Attila" userId="877f6b87-b016-4210-8282-75aabb60751b" providerId="ADAL" clId="{9EA4D1DF-DDEC-4988-936B-5868E1292C1C}" dt="2022-02-28T10:14:36.508" v="2124" actId="478"/>
          <ac:graphicFrameMkLst>
            <pc:docMk/>
            <pc:sldMk cId="96787595" sldId="327"/>
            <ac:graphicFrameMk id="9" creationId="{3C4BFBE8-8A09-4A12-A471-C7375DBD7889}"/>
          </ac:graphicFrameMkLst>
        </pc:graphicFrameChg>
      </pc:sldChg>
      <pc:sldChg chg="addSp delSp modSp add mod ord">
        <pc:chgData name="Juhász Attila" userId="877f6b87-b016-4210-8282-75aabb60751b" providerId="ADAL" clId="{9EA4D1DF-DDEC-4988-936B-5868E1292C1C}" dt="2022-02-28T13:59:25.392" v="2909" actId="20577"/>
        <pc:sldMkLst>
          <pc:docMk/>
          <pc:sldMk cId="1339572439" sldId="328"/>
        </pc:sldMkLst>
        <pc:spChg chg="mod">
          <ac:chgData name="Juhász Attila" userId="877f6b87-b016-4210-8282-75aabb60751b" providerId="ADAL" clId="{9EA4D1DF-DDEC-4988-936B-5868E1292C1C}" dt="2022-02-28T13:59:25.392" v="2909" actId="20577"/>
          <ac:spMkLst>
            <pc:docMk/>
            <pc:sldMk cId="1339572439" sldId="328"/>
            <ac:spMk id="4" creationId="{7AD689D8-92D6-4FA1-A040-5A2FB867971C}"/>
          </ac:spMkLst>
        </pc:spChg>
        <pc:spChg chg="mod">
          <ac:chgData name="Juhász Attila" userId="877f6b87-b016-4210-8282-75aabb60751b" providerId="ADAL" clId="{9EA4D1DF-DDEC-4988-936B-5868E1292C1C}" dt="2022-02-28T10:19:40.638" v="2655" actId="20577"/>
          <ac:spMkLst>
            <pc:docMk/>
            <pc:sldMk cId="1339572439" sldId="328"/>
            <ac:spMk id="6" creationId="{70166770-7DE8-4532-BD5D-024F07F0B2F2}"/>
          </ac:spMkLst>
        </pc:spChg>
        <pc:graphicFrameChg chg="del">
          <ac:chgData name="Juhász Attila" userId="877f6b87-b016-4210-8282-75aabb60751b" providerId="ADAL" clId="{9EA4D1DF-DDEC-4988-936B-5868E1292C1C}" dt="2022-02-28T10:19:44.274" v="2656" actId="478"/>
          <ac:graphicFrameMkLst>
            <pc:docMk/>
            <pc:sldMk cId="1339572439" sldId="328"/>
            <ac:graphicFrameMk id="5" creationId="{0C17622F-AF12-412B-8A12-3B0C2CB6AF70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10:20:21.607" v="2664" actId="255"/>
          <ac:graphicFrameMkLst>
            <pc:docMk/>
            <pc:sldMk cId="1339572439" sldId="328"/>
            <ac:graphicFrameMk id="7" creationId="{BABA6880-9034-429E-93A5-E87CF731197D}"/>
          </ac:graphicFrameMkLst>
        </pc:graphicFrameChg>
      </pc:sldChg>
      <pc:sldChg chg="addSp delSp modSp add mod ord setBg delDesignElem">
        <pc:chgData name="Juhász Attila" userId="877f6b87-b016-4210-8282-75aabb60751b" providerId="ADAL" clId="{9EA4D1DF-DDEC-4988-936B-5868E1292C1C}" dt="2022-02-28T13:59:08.388" v="2876" actId="20577"/>
        <pc:sldMkLst>
          <pc:docMk/>
          <pc:sldMk cId="1304870153" sldId="329"/>
        </pc:sldMkLst>
        <pc:spChg chg="mod">
          <ac:chgData name="Juhász Attila" userId="877f6b87-b016-4210-8282-75aabb60751b" providerId="ADAL" clId="{9EA4D1DF-DDEC-4988-936B-5868E1292C1C}" dt="2022-02-28T13:59:08.388" v="2876" actId="20577"/>
          <ac:spMkLst>
            <pc:docMk/>
            <pc:sldMk cId="1304870153" sldId="329"/>
            <ac:spMk id="2" creationId="{519D298E-B2D9-4F59-9D68-E12D0260DB66}"/>
          </ac:spMkLst>
        </pc:spChg>
        <pc:spChg chg="mod">
          <ac:chgData name="Juhász Attila" userId="877f6b87-b016-4210-8282-75aabb60751b" providerId="ADAL" clId="{9EA4D1DF-DDEC-4988-936B-5868E1292C1C}" dt="2022-02-28T10:28:24.248" v="2706" actId="27636"/>
          <ac:spMkLst>
            <pc:docMk/>
            <pc:sldMk cId="1304870153" sldId="329"/>
            <ac:spMk id="4" creationId="{4437D0AE-3098-42BD-B723-931D8C5FE6B6}"/>
          </ac:spMkLst>
        </pc:spChg>
        <pc:spChg chg="add del mod">
          <ac:chgData name="Juhász Attila" userId="877f6b87-b016-4210-8282-75aabb60751b" providerId="ADAL" clId="{9EA4D1DF-DDEC-4988-936B-5868E1292C1C}" dt="2022-02-28T10:27:06.394" v="2690" actId="931"/>
          <ac:spMkLst>
            <pc:docMk/>
            <pc:sldMk cId="1304870153" sldId="329"/>
            <ac:spMk id="5" creationId="{338BC077-1B75-4061-9BD6-4B94ED71D097}"/>
          </ac:spMkLst>
        </pc:spChg>
        <pc:spChg chg="add">
          <ac:chgData name="Juhász Attila" userId="877f6b87-b016-4210-8282-75aabb60751b" providerId="ADAL" clId="{9EA4D1DF-DDEC-4988-936B-5868E1292C1C}" dt="2022-02-28T10:27:12.129" v="2693" actId="26606"/>
          <ac:spMkLst>
            <pc:docMk/>
            <pc:sldMk cId="1304870153" sldId="329"/>
            <ac:spMk id="13" creationId="{04812C46-200A-4DEB-A05E-3ED6C68C2387}"/>
          </ac:spMkLst>
        </pc:spChg>
        <pc:spChg chg="add">
          <ac:chgData name="Juhász Attila" userId="877f6b87-b016-4210-8282-75aabb60751b" providerId="ADAL" clId="{9EA4D1DF-DDEC-4988-936B-5868E1292C1C}" dt="2022-02-28T10:27:12.129" v="2693" actId="26606"/>
          <ac:spMkLst>
            <pc:docMk/>
            <pc:sldMk cId="1304870153" sldId="329"/>
            <ac:spMk id="15" creationId="{D1EA859B-E555-4109-94F3-6700E046E008}"/>
          </ac:spMkLst>
        </pc:spChg>
        <pc:spChg chg="del">
          <ac:chgData name="Juhász Attila" userId="877f6b87-b016-4210-8282-75aabb60751b" providerId="ADAL" clId="{9EA4D1DF-DDEC-4988-936B-5868E1292C1C}" dt="2022-02-28T10:26:48.756" v="2670"/>
          <ac:spMkLst>
            <pc:docMk/>
            <pc:sldMk cId="1304870153" sldId="329"/>
            <ac:spMk id="23" creationId="{04812C46-200A-4DEB-A05E-3ED6C68C2387}"/>
          </ac:spMkLst>
        </pc:spChg>
        <pc:spChg chg="del">
          <ac:chgData name="Juhász Attila" userId="877f6b87-b016-4210-8282-75aabb60751b" providerId="ADAL" clId="{9EA4D1DF-DDEC-4988-936B-5868E1292C1C}" dt="2022-02-28T10:26:48.756" v="2670"/>
          <ac:spMkLst>
            <pc:docMk/>
            <pc:sldMk cId="1304870153" sldId="329"/>
            <ac:spMk id="25" creationId="{D1EA859B-E555-4109-94F3-6700E046E008}"/>
          </ac:spMkLst>
        </pc:spChg>
        <pc:picChg chg="del">
          <ac:chgData name="Juhász Attila" userId="877f6b87-b016-4210-8282-75aabb60751b" providerId="ADAL" clId="{9EA4D1DF-DDEC-4988-936B-5868E1292C1C}" dt="2022-02-28T10:27:01.927" v="2689" actId="478"/>
          <ac:picMkLst>
            <pc:docMk/>
            <pc:sldMk cId="1304870153" sldId="329"/>
            <ac:picMk id="7" creationId="{B8FCDDF5-6FDD-4193-A4F6-8B7C33A35636}"/>
          </ac:picMkLst>
        </pc:picChg>
        <pc:picChg chg="add mod ord">
          <ac:chgData name="Juhász Attila" userId="877f6b87-b016-4210-8282-75aabb60751b" providerId="ADAL" clId="{9EA4D1DF-DDEC-4988-936B-5868E1292C1C}" dt="2022-02-28T10:27:12.129" v="2693" actId="26606"/>
          <ac:picMkLst>
            <pc:docMk/>
            <pc:sldMk cId="1304870153" sldId="329"/>
            <ac:picMk id="8" creationId="{C2E2C06E-B396-4046-B49E-F9AF44A80CF3}"/>
          </ac:picMkLst>
        </pc:picChg>
      </pc:sldChg>
      <pc:sldChg chg="addSp delSp modSp add mod ord">
        <pc:chgData name="Juhász Attila" userId="877f6b87-b016-4210-8282-75aabb60751b" providerId="ADAL" clId="{9EA4D1DF-DDEC-4988-936B-5868E1292C1C}" dt="2022-02-28T14:23:24.926" v="3149" actId="14100"/>
        <pc:sldMkLst>
          <pc:docMk/>
          <pc:sldMk cId="2136829361" sldId="330"/>
        </pc:sldMkLst>
        <pc:spChg chg="mod">
          <ac:chgData name="Juhász Attila" userId="877f6b87-b016-4210-8282-75aabb60751b" providerId="ADAL" clId="{9EA4D1DF-DDEC-4988-936B-5868E1292C1C}" dt="2022-02-28T14:23:24.926" v="3149" actId="14100"/>
          <ac:spMkLst>
            <pc:docMk/>
            <pc:sldMk cId="2136829361" sldId="330"/>
            <ac:spMk id="4" creationId="{7AD689D8-92D6-4FA1-A040-5A2FB867971C}"/>
          </ac:spMkLst>
        </pc:spChg>
        <pc:spChg chg="mod">
          <ac:chgData name="Juhász Attila" userId="877f6b87-b016-4210-8282-75aabb60751b" providerId="ADAL" clId="{9EA4D1DF-DDEC-4988-936B-5868E1292C1C}" dt="2022-02-28T10:39:28.571" v="2770" actId="20577"/>
          <ac:spMkLst>
            <pc:docMk/>
            <pc:sldMk cId="2136829361" sldId="330"/>
            <ac:spMk id="6" creationId="{70166770-7DE8-4532-BD5D-024F07F0B2F2}"/>
          </ac:spMkLst>
        </pc:spChg>
        <pc:graphicFrameChg chg="add mod">
          <ac:chgData name="Juhász Attila" userId="877f6b87-b016-4210-8282-75aabb60751b" providerId="ADAL" clId="{9EA4D1DF-DDEC-4988-936B-5868E1292C1C}" dt="2022-02-28T10:40:21.935" v="2782"/>
          <ac:graphicFrameMkLst>
            <pc:docMk/>
            <pc:sldMk cId="2136829361" sldId="330"/>
            <ac:graphicFrameMk id="5" creationId="{6C988F39-B103-4C5B-8AD9-726F112D23C8}"/>
          </ac:graphicFrameMkLst>
        </pc:graphicFrameChg>
        <pc:graphicFrameChg chg="del">
          <ac:chgData name="Juhász Attila" userId="877f6b87-b016-4210-8282-75aabb60751b" providerId="ADAL" clId="{9EA4D1DF-DDEC-4988-936B-5868E1292C1C}" dt="2022-02-28T10:39:32.180" v="2771" actId="478"/>
          <ac:graphicFrameMkLst>
            <pc:docMk/>
            <pc:sldMk cId="2136829361" sldId="330"/>
            <ac:graphicFrameMk id="7" creationId="{BABA6880-9034-429E-93A5-E87CF731197D}"/>
          </ac:graphicFrameMkLst>
        </pc:graphicFrameChg>
      </pc:sldChg>
      <pc:sldChg chg="addSp delSp modSp add mod ord setBg delDesignElem">
        <pc:chgData name="Juhász Attila" userId="877f6b87-b016-4210-8282-75aabb60751b" providerId="ADAL" clId="{9EA4D1DF-DDEC-4988-936B-5868E1292C1C}" dt="2022-02-28T13:58:52.219" v="2842" actId="20577"/>
        <pc:sldMkLst>
          <pc:docMk/>
          <pc:sldMk cId="2552218314" sldId="331"/>
        </pc:sldMkLst>
        <pc:spChg chg="mod">
          <ac:chgData name="Juhász Attila" userId="877f6b87-b016-4210-8282-75aabb60751b" providerId="ADAL" clId="{9EA4D1DF-DDEC-4988-936B-5868E1292C1C}" dt="2022-02-28T13:58:52.219" v="2842" actId="20577"/>
          <ac:spMkLst>
            <pc:docMk/>
            <pc:sldMk cId="2552218314" sldId="331"/>
            <ac:spMk id="2" creationId="{519D298E-B2D9-4F59-9D68-E12D0260DB66}"/>
          </ac:spMkLst>
        </pc:spChg>
        <pc:spChg chg="mod">
          <ac:chgData name="Juhász Attila" userId="877f6b87-b016-4210-8282-75aabb60751b" providerId="ADAL" clId="{9EA4D1DF-DDEC-4988-936B-5868E1292C1C}" dt="2022-02-28T13:57:46.860" v="2823" actId="948"/>
          <ac:spMkLst>
            <pc:docMk/>
            <pc:sldMk cId="2552218314" sldId="331"/>
            <ac:spMk id="4" creationId="{4437D0AE-3098-42BD-B723-931D8C5FE6B6}"/>
          </ac:spMkLst>
        </pc:spChg>
        <pc:spChg chg="add del mod">
          <ac:chgData name="Juhász Attila" userId="877f6b87-b016-4210-8282-75aabb60751b" providerId="ADAL" clId="{9EA4D1DF-DDEC-4988-936B-5868E1292C1C}" dt="2022-02-28T13:55:59.717" v="2790" actId="931"/>
          <ac:spMkLst>
            <pc:docMk/>
            <pc:sldMk cId="2552218314" sldId="331"/>
            <ac:spMk id="5" creationId="{44B0662B-BC21-4621-B8EF-8425805AB148}"/>
          </ac:spMkLst>
        </pc:spChg>
        <pc:spChg chg="del">
          <ac:chgData name="Juhász Attila" userId="877f6b87-b016-4210-8282-75aabb60751b" providerId="ADAL" clId="{9EA4D1DF-DDEC-4988-936B-5868E1292C1C}" dt="2022-02-28T13:55:44.985" v="2786"/>
          <ac:spMkLst>
            <pc:docMk/>
            <pc:sldMk cId="2552218314" sldId="331"/>
            <ac:spMk id="12" creationId="{04812C46-200A-4DEB-A05E-3ED6C68C2387}"/>
          </ac:spMkLst>
        </pc:spChg>
        <pc:spChg chg="add">
          <ac:chgData name="Juhász Attila" userId="877f6b87-b016-4210-8282-75aabb60751b" providerId="ADAL" clId="{9EA4D1DF-DDEC-4988-936B-5868E1292C1C}" dt="2022-02-28T13:56:08.248" v="2793" actId="26606"/>
          <ac:spMkLst>
            <pc:docMk/>
            <pc:sldMk cId="2552218314" sldId="331"/>
            <ac:spMk id="13" creationId="{04812C46-200A-4DEB-A05E-3ED6C68C2387}"/>
          </ac:spMkLst>
        </pc:spChg>
        <pc:spChg chg="del">
          <ac:chgData name="Juhász Attila" userId="877f6b87-b016-4210-8282-75aabb60751b" providerId="ADAL" clId="{9EA4D1DF-DDEC-4988-936B-5868E1292C1C}" dt="2022-02-28T13:55:44.985" v="2786"/>
          <ac:spMkLst>
            <pc:docMk/>
            <pc:sldMk cId="2552218314" sldId="331"/>
            <ac:spMk id="14" creationId="{D1EA859B-E555-4109-94F3-6700E046E008}"/>
          </ac:spMkLst>
        </pc:spChg>
        <pc:spChg chg="add">
          <ac:chgData name="Juhász Attila" userId="877f6b87-b016-4210-8282-75aabb60751b" providerId="ADAL" clId="{9EA4D1DF-DDEC-4988-936B-5868E1292C1C}" dt="2022-02-28T13:56:08.248" v="2793" actId="26606"/>
          <ac:spMkLst>
            <pc:docMk/>
            <pc:sldMk cId="2552218314" sldId="331"/>
            <ac:spMk id="15" creationId="{D1EA859B-E555-4109-94F3-6700E046E008}"/>
          </ac:spMkLst>
        </pc:spChg>
        <pc:picChg chg="del">
          <ac:chgData name="Juhász Attila" userId="877f6b87-b016-4210-8282-75aabb60751b" providerId="ADAL" clId="{9EA4D1DF-DDEC-4988-936B-5868E1292C1C}" dt="2022-02-28T13:55:51.986" v="2789" actId="478"/>
          <ac:picMkLst>
            <pc:docMk/>
            <pc:sldMk cId="2552218314" sldId="331"/>
            <ac:picMk id="7" creationId="{A538BBA4-1614-4AE1-B8DB-49B5B90D431A}"/>
          </ac:picMkLst>
        </pc:picChg>
        <pc:picChg chg="add mod ord">
          <ac:chgData name="Juhász Attila" userId="877f6b87-b016-4210-8282-75aabb60751b" providerId="ADAL" clId="{9EA4D1DF-DDEC-4988-936B-5868E1292C1C}" dt="2022-02-28T13:56:08.248" v="2793" actId="26606"/>
          <ac:picMkLst>
            <pc:docMk/>
            <pc:sldMk cId="2552218314" sldId="331"/>
            <ac:picMk id="8" creationId="{ED73F257-7A83-4182-AA64-0ABCD165ECFB}"/>
          </ac:picMkLst>
        </pc:picChg>
      </pc:sldChg>
      <pc:sldChg chg="delSp modSp add del mod ord">
        <pc:chgData name="Juhász Attila" userId="877f6b87-b016-4210-8282-75aabb60751b" providerId="ADAL" clId="{9EA4D1DF-DDEC-4988-936B-5868E1292C1C}" dt="2022-02-28T14:50:52.273" v="3540" actId="47"/>
        <pc:sldMkLst>
          <pc:docMk/>
          <pc:sldMk cId="3914988300" sldId="332"/>
        </pc:sldMkLst>
        <pc:spChg chg="mod">
          <ac:chgData name="Juhász Attila" userId="877f6b87-b016-4210-8282-75aabb60751b" providerId="ADAL" clId="{9EA4D1DF-DDEC-4988-936B-5868E1292C1C}" dt="2022-02-28T14:22:05.544" v="3135" actId="20577"/>
          <ac:spMkLst>
            <pc:docMk/>
            <pc:sldMk cId="3914988300" sldId="332"/>
            <ac:spMk id="9" creationId="{00000000-0000-0000-0000-000000000000}"/>
          </ac:spMkLst>
        </pc:spChg>
        <pc:spChg chg="del">
          <ac:chgData name="Juhász Attila" userId="877f6b87-b016-4210-8282-75aabb60751b" providerId="ADAL" clId="{9EA4D1DF-DDEC-4988-936B-5868E1292C1C}" dt="2022-02-28T14:22:09.253" v="3136" actId="478"/>
          <ac:spMkLst>
            <pc:docMk/>
            <pc:sldMk cId="3914988300" sldId="332"/>
            <ac:spMk id="10" creationId="{00000000-0000-0000-0000-000000000000}"/>
          </ac:spMkLst>
        </pc:spChg>
      </pc:sldChg>
      <pc:sldChg chg="new del">
        <pc:chgData name="Juhász Attila" userId="877f6b87-b016-4210-8282-75aabb60751b" providerId="ADAL" clId="{9EA4D1DF-DDEC-4988-936B-5868E1292C1C}" dt="2022-02-28T14:25:26.025" v="3212" actId="2696"/>
        <pc:sldMkLst>
          <pc:docMk/>
          <pc:sldMk cId="1663655744" sldId="333"/>
        </pc:sldMkLst>
      </pc:sldChg>
      <pc:sldChg chg="addSp delSp modSp add mod ord setBg">
        <pc:chgData name="Juhász Attila" userId="877f6b87-b016-4210-8282-75aabb60751b" providerId="ADAL" clId="{9EA4D1DF-DDEC-4988-936B-5868E1292C1C}" dt="2022-02-28T14:38:28.145" v="3360"/>
        <pc:sldMkLst>
          <pc:docMk/>
          <pc:sldMk cId="3420821431" sldId="334"/>
        </pc:sldMkLst>
        <pc:spChg chg="del mod">
          <ac:chgData name="Juhász Attila" userId="877f6b87-b016-4210-8282-75aabb60751b" providerId="ADAL" clId="{9EA4D1DF-DDEC-4988-936B-5868E1292C1C}" dt="2022-02-28T14:23:42.373" v="3150" actId="478"/>
          <ac:spMkLst>
            <pc:docMk/>
            <pc:sldMk cId="3420821431" sldId="334"/>
            <ac:spMk id="4" creationId="{7AD689D8-92D6-4FA1-A040-5A2FB867971C}"/>
          </ac:spMkLst>
        </pc:spChg>
        <pc:spChg chg="del">
          <ac:chgData name="Juhász Attila" userId="877f6b87-b016-4210-8282-75aabb60751b" providerId="ADAL" clId="{9EA4D1DF-DDEC-4988-936B-5868E1292C1C}" dt="2022-02-28T14:22:42.467" v="3139" actId="478"/>
          <ac:spMkLst>
            <pc:docMk/>
            <pc:sldMk cId="3420821431" sldId="334"/>
            <ac:spMk id="6" creationId="{70166770-7DE8-4532-BD5D-024F07F0B2F2}"/>
          </ac:spMkLst>
        </pc:spChg>
        <pc:spChg chg="add mod">
          <ac:chgData name="Juhász Attila" userId="877f6b87-b016-4210-8282-75aabb60751b" providerId="ADAL" clId="{9EA4D1DF-DDEC-4988-936B-5868E1292C1C}" dt="2022-02-28T14:24:16.882" v="3205" actId="20577"/>
          <ac:spMkLst>
            <pc:docMk/>
            <pc:sldMk cId="3420821431" sldId="334"/>
            <ac:spMk id="8" creationId="{F0DF22F9-029A-408E-A10B-394D8F660D0D}"/>
          </ac:spMkLst>
        </pc:spChg>
        <pc:spChg chg="add mod">
          <ac:chgData name="Juhász Attila" userId="877f6b87-b016-4210-8282-75aabb60751b" providerId="ADAL" clId="{9EA4D1DF-DDEC-4988-936B-5868E1292C1C}" dt="2022-02-28T14:25:05.188" v="3211" actId="20577"/>
          <ac:spMkLst>
            <pc:docMk/>
            <pc:sldMk cId="3420821431" sldId="334"/>
            <ac:spMk id="9" creationId="{477D21DB-2D9F-4FC2-AD5C-BE075CD0BA09}"/>
          </ac:spMkLst>
        </pc:spChg>
        <pc:spChg chg="add">
          <ac:chgData name="Juhász Attila" userId="877f6b87-b016-4210-8282-75aabb60751b" providerId="ADAL" clId="{9EA4D1DF-DDEC-4988-936B-5868E1292C1C}" dt="2022-02-28T14:22:57.781" v="3143" actId="26606"/>
          <ac:spMkLst>
            <pc:docMk/>
            <pc:sldMk cId="3420821431" sldId="334"/>
            <ac:spMk id="12" creationId="{53F29798-D584-4792-9B62-3F5F5C36D619}"/>
          </ac:spMkLst>
        </pc:spChg>
        <pc:graphicFrameChg chg="del">
          <ac:chgData name="Juhász Attila" userId="877f6b87-b016-4210-8282-75aabb60751b" providerId="ADAL" clId="{9EA4D1DF-DDEC-4988-936B-5868E1292C1C}" dt="2022-02-28T14:22:47.004" v="3140" actId="478"/>
          <ac:graphicFrameMkLst>
            <pc:docMk/>
            <pc:sldMk cId="3420821431" sldId="334"/>
            <ac:graphicFrameMk id="5" creationId="{6C988F39-B103-4C5B-8AD9-726F112D23C8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14:26:52.697" v="3267" actId="1076"/>
          <ac:graphicFrameMkLst>
            <pc:docMk/>
            <pc:sldMk cId="3420821431" sldId="334"/>
            <ac:graphicFrameMk id="7" creationId="{17E62CFA-6460-43AF-9006-DFA96AFA68AF}"/>
          </ac:graphicFrameMkLst>
        </pc:graphicFrameChg>
      </pc:sldChg>
      <pc:sldChg chg="addSp delSp modSp add mod ord setBg delDesignElem">
        <pc:chgData name="Juhász Attila" userId="877f6b87-b016-4210-8282-75aabb60751b" providerId="ADAL" clId="{9EA4D1DF-DDEC-4988-936B-5868E1292C1C}" dt="2022-02-28T14:39:06.338" v="3364"/>
        <pc:sldMkLst>
          <pc:docMk/>
          <pc:sldMk cId="111711027" sldId="335"/>
        </pc:sldMkLst>
        <pc:spChg chg="mod">
          <ac:chgData name="Juhász Attila" userId="877f6b87-b016-4210-8282-75aabb60751b" providerId="ADAL" clId="{9EA4D1DF-DDEC-4988-936B-5868E1292C1C}" dt="2022-02-28T14:26:03.774" v="3257" actId="14100"/>
          <ac:spMkLst>
            <pc:docMk/>
            <pc:sldMk cId="111711027" sldId="335"/>
            <ac:spMk id="8" creationId="{F0DF22F9-029A-408E-A10B-394D8F660D0D}"/>
          </ac:spMkLst>
        </pc:spChg>
        <pc:spChg chg="del">
          <ac:chgData name="Juhász Attila" userId="877f6b87-b016-4210-8282-75aabb60751b" providerId="ADAL" clId="{9EA4D1DF-DDEC-4988-936B-5868E1292C1C}" dt="2022-02-28T14:25:38.456" v="3214"/>
          <ac:spMkLst>
            <pc:docMk/>
            <pc:sldMk cId="111711027" sldId="335"/>
            <ac:spMk id="12" creationId="{53F29798-D584-4792-9B62-3F5F5C36D619}"/>
          </ac:spMkLst>
        </pc:spChg>
        <pc:graphicFrameChg chg="add mod">
          <ac:chgData name="Juhász Attila" userId="877f6b87-b016-4210-8282-75aabb60751b" providerId="ADAL" clId="{9EA4D1DF-DDEC-4988-936B-5868E1292C1C}" dt="2022-02-28T14:27:57.375" v="3275" actId="255"/>
          <ac:graphicFrameMkLst>
            <pc:docMk/>
            <pc:sldMk cId="111711027" sldId="335"/>
            <ac:graphicFrameMk id="6" creationId="{8E779E35-E627-40F6-ADAC-CF3A2C0ED9C9}"/>
          </ac:graphicFrameMkLst>
        </pc:graphicFrameChg>
        <pc:graphicFrameChg chg="del mod">
          <ac:chgData name="Juhász Attila" userId="877f6b87-b016-4210-8282-75aabb60751b" providerId="ADAL" clId="{9EA4D1DF-DDEC-4988-936B-5868E1292C1C}" dt="2022-02-28T14:26:13.535" v="3259" actId="478"/>
          <ac:graphicFrameMkLst>
            <pc:docMk/>
            <pc:sldMk cId="111711027" sldId="335"/>
            <ac:graphicFrameMk id="7" creationId="{17E62CFA-6460-43AF-9006-DFA96AFA68AF}"/>
          </ac:graphicFrameMkLst>
        </pc:graphicFrameChg>
      </pc:sldChg>
      <pc:sldChg chg="addSp delSp modSp add mod ord">
        <pc:chgData name="Juhász Attila" userId="877f6b87-b016-4210-8282-75aabb60751b" providerId="ADAL" clId="{9EA4D1DF-DDEC-4988-936B-5868E1292C1C}" dt="2022-02-28T14:38:51.785" v="3362"/>
        <pc:sldMkLst>
          <pc:docMk/>
          <pc:sldMk cId="728655632" sldId="336"/>
        </pc:sldMkLst>
        <pc:spChg chg="mod">
          <ac:chgData name="Juhász Attila" userId="877f6b87-b016-4210-8282-75aabb60751b" providerId="ADAL" clId="{9EA4D1DF-DDEC-4988-936B-5868E1292C1C}" dt="2022-02-28T14:31:37.626" v="3293" actId="20577"/>
          <ac:spMkLst>
            <pc:docMk/>
            <pc:sldMk cId="728655632" sldId="336"/>
            <ac:spMk id="8" creationId="{F0DF22F9-029A-408E-A10B-394D8F660D0D}"/>
          </ac:spMkLst>
        </pc:spChg>
        <pc:graphicFrameChg chg="add mod">
          <ac:chgData name="Juhász Attila" userId="877f6b87-b016-4210-8282-75aabb60751b" providerId="ADAL" clId="{9EA4D1DF-DDEC-4988-936B-5868E1292C1C}" dt="2022-02-28T14:33:14.661" v="3317" actId="255"/>
          <ac:graphicFrameMkLst>
            <pc:docMk/>
            <pc:sldMk cId="728655632" sldId="336"/>
            <ac:graphicFrameMk id="5" creationId="{E87BC2A1-031C-4769-8255-F1462A28F2E0}"/>
          </ac:graphicFrameMkLst>
        </pc:graphicFrameChg>
        <pc:graphicFrameChg chg="del">
          <ac:chgData name="Juhász Attila" userId="877f6b87-b016-4210-8282-75aabb60751b" providerId="ADAL" clId="{9EA4D1DF-DDEC-4988-936B-5868E1292C1C}" dt="2022-02-28T14:31:16.551" v="3277" actId="478"/>
          <ac:graphicFrameMkLst>
            <pc:docMk/>
            <pc:sldMk cId="728655632" sldId="336"/>
            <ac:graphicFrameMk id="6" creationId="{8E779E35-E627-40F6-ADAC-CF3A2C0ED9C9}"/>
          </ac:graphicFrameMkLst>
        </pc:graphicFrameChg>
      </pc:sldChg>
      <pc:sldChg chg="delSp add del setBg delDesignElem">
        <pc:chgData name="Juhász Attila" userId="877f6b87-b016-4210-8282-75aabb60751b" providerId="ADAL" clId="{9EA4D1DF-DDEC-4988-936B-5868E1292C1C}" dt="2022-02-28T14:26:32.945" v="3262" actId="47"/>
        <pc:sldMkLst>
          <pc:docMk/>
          <pc:sldMk cId="2822306435" sldId="336"/>
        </pc:sldMkLst>
        <pc:spChg chg="del">
          <ac:chgData name="Juhász Attila" userId="877f6b87-b016-4210-8282-75aabb60751b" providerId="ADAL" clId="{9EA4D1DF-DDEC-4988-936B-5868E1292C1C}" dt="2022-02-28T14:26:17.874" v="3261"/>
          <ac:spMkLst>
            <pc:docMk/>
            <pc:sldMk cId="2822306435" sldId="336"/>
            <ac:spMk id="12" creationId="{53F29798-D584-4792-9B62-3F5F5C36D619}"/>
          </ac:spMkLst>
        </pc:spChg>
      </pc:sldChg>
      <pc:sldChg chg="addSp delSp modSp add mod ord">
        <pc:chgData name="Juhász Attila" userId="877f6b87-b016-4210-8282-75aabb60751b" providerId="ADAL" clId="{9EA4D1DF-DDEC-4988-936B-5868E1292C1C}" dt="2022-02-28T14:38:10.817" v="3358"/>
        <pc:sldMkLst>
          <pc:docMk/>
          <pc:sldMk cId="2744470973" sldId="337"/>
        </pc:sldMkLst>
        <pc:spChg chg="mod">
          <ac:chgData name="Juhász Attila" userId="877f6b87-b016-4210-8282-75aabb60751b" providerId="ADAL" clId="{9EA4D1DF-DDEC-4988-936B-5868E1292C1C}" dt="2022-02-28T14:34:22.605" v="3349" actId="20577"/>
          <ac:spMkLst>
            <pc:docMk/>
            <pc:sldMk cId="2744470973" sldId="337"/>
            <ac:spMk id="8" creationId="{F0DF22F9-029A-408E-A10B-394D8F660D0D}"/>
          </ac:spMkLst>
        </pc:spChg>
        <pc:graphicFrameChg chg="del">
          <ac:chgData name="Juhász Attila" userId="877f6b87-b016-4210-8282-75aabb60751b" providerId="ADAL" clId="{9EA4D1DF-DDEC-4988-936B-5868E1292C1C}" dt="2022-02-28T14:34:31.447" v="3350" actId="478"/>
          <ac:graphicFrameMkLst>
            <pc:docMk/>
            <pc:sldMk cId="2744470973" sldId="337"/>
            <ac:graphicFrameMk id="5" creationId="{E87BC2A1-031C-4769-8255-F1462A28F2E0}"/>
          </ac:graphicFrameMkLst>
        </pc:graphicFrameChg>
        <pc:graphicFrameChg chg="add mod">
          <ac:chgData name="Juhász Attila" userId="877f6b87-b016-4210-8282-75aabb60751b" providerId="ADAL" clId="{9EA4D1DF-DDEC-4988-936B-5868E1292C1C}" dt="2022-02-28T14:34:58.908" v="3356" actId="255"/>
          <ac:graphicFrameMkLst>
            <pc:docMk/>
            <pc:sldMk cId="2744470973" sldId="337"/>
            <ac:graphicFrameMk id="6" creationId="{61D7021C-E613-4482-A4EA-7F1B4A06FB6F}"/>
          </ac:graphicFrameMkLst>
        </pc:graphicFrameChg>
      </pc:sldChg>
      <pc:sldChg chg="addSp delSp modSp add mod">
        <pc:chgData name="Juhász Attila" userId="877f6b87-b016-4210-8282-75aabb60751b" providerId="ADAL" clId="{9EA4D1DF-DDEC-4988-936B-5868E1292C1C}" dt="2022-02-28T14:44:43.980" v="3468" actId="255"/>
        <pc:sldMkLst>
          <pc:docMk/>
          <pc:sldMk cId="3330397690" sldId="338"/>
        </pc:sldMkLst>
        <pc:spChg chg="mod">
          <ac:chgData name="Juhász Attila" userId="877f6b87-b016-4210-8282-75aabb60751b" providerId="ADAL" clId="{9EA4D1DF-DDEC-4988-936B-5868E1292C1C}" dt="2022-02-28T14:43:58.233" v="3463" actId="20577"/>
          <ac:spMkLst>
            <pc:docMk/>
            <pc:sldMk cId="3330397690" sldId="338"/>
            <ac:spMk id="8" creationId="{F0DF22F9-029A-408E-A10B-394D8F660D0D}"/>
          </ac:spMkLst>
        </pc:spChg>
        <pc:spChg chg="del">
          <ac:chgData name="Juhász Attila" userId="877f6b87-b016-4210-8282-75aabb60751b" providerId="ADAL" clId="{9EA4D1DF-DDEC-4988-936B-5868E1292C1C}" dt="2022-02-28T14:42:50.017" v="3368" actId="478"/>
          <ac:spMkLst>
            <pc:docMk/>
            <pc:sldMk cId="3330397690" sldId="338"/>
            <ac:spMk id="9" creationId="{477D21DB-2D9F-4FC2-AD5C-BE075CD0BA09}"/>
          </ac:spMkLst>
        </pc:spChg>
        <pc:graphicFrameChg chg="add mod">
          <ac:chgData name="Juhász Attila" userId="877f6b87-b016-4210-8282-75aabb60751b" providerId="ADAL" clId="{9EA4D1DF-DDEC-4988-936B-5868E1292C1C}" dt="2022-02-28T14:44:43.980" v="3468" actId="255"/>
          <ac:graphicFrameMkLst>
            <pc:docMk/>
            <pc:sldMk cId="3330397690" sldId="338"/>
            <ac:graphicFrameMk id="5" creationId="{AACCC6D4-0782-4227-8D13-904249C251C4}"/>
          </ac:graphicFrameMkLst>
        </pc:graphicFrameChg>
        <pc:graphicFrameChg chg="del">
          <ac:chgData name="Juhász Attila" userId="877f6b87-b016-4210-8282-75aabb60751b" providerId="ADAL" clId="{9EA4D1DF-DDEC-4988-936B-5868E1292C1C}" dt="2022-02-28T14:42:44.552" v="3366" actId="478"/>
          <ac:graphicFrameMkLst>
            <pc:docMk/>
            <pc:sldMk cId="3330397690" sldId="338"/>
            <ac:graphicFrameMk id="6" creationId="{8E779E35-E627-40F6-ADAC-CF3A2C0ED9C9}"/>
          </ac:graphicFrameMkLst>
        </pc:graphicFrameChg>
      </pc:sldChg>
      <pc:sldChg chg="addSp delSp modSp add mod">
        <pc:chgData name="Juhász Attila" userId="877f6b87-b016-4210-8282-75aabb60751b" providerId="ADAL" clId="{9EA4D1DF-DDEC-4988-936B-5868E1292C1C}" dt="2022-02-28T14:50:06.415" v="3539" actId="120"/>
        <pc:sldMkLst>
          <pc:docMk/>
          <pc:sldMk cId="2178999399" sldId="339"/>
        </pc:sldMkLst>
        <pc:spChg chg="add del">
          <ac:chgData name="Juhász Attila" userId="877f6b87-b016-4210-8282-75aabb60751b" providerId="ADAL" clId="{9EA4D1DF-DDEC-4988-936B-5868E1292C1C}" dt="2022-02-28T14:46:23.694" v="3490" actId="22"/>
          <ac:spMkLst>
            <pc:docMk/>
            <pc:sldMk cId="2178999399" sldId="339"/>
            <ac:spMk id="7" creationId="{609561AB-2426-4D51-B254-F2E76BADC073}"/>
          </ac:spMkLst>
        </pc:spChg>
        <pc:spChg chg="mod">
          <ac:chgData name="Juhász Attila" userId="877f6b87-b016-4210-8282-75aabb60751b" providerId="ADAL" clId="{9EA4D1DF-DDEC-4988-936B-5868E1292C1C}" dt="2022-02-28T14:45:27.734" v="3484" actId="20577"/>
          <ac:spMkLst>
            <pc:docMk/>
            <pc:sldMk cId="2178999399" sldId="339"/>
            <ac:spMk id="8" creationId="{F0DF22F9-029A-408E-A10B-394D8F660D0D}"/>
          </ac:spMkLst>
        </pc:spChg>
        <pc:graphicFrameChg chg="add del mod">
          <ac:chgData name="Juhász Attila" userId="877f6b87-b016-4210-8282-75aabb60751b" providerId="ADAL" clId="{9EA4D1DF-DDEC-4988-936B-5868E1292C1C}" dt="2022-02-28T14:46:03.862" v="3488" actId="478"/>
          <ac:graphicFrameMkLst>
            <pc:docMk/>
            <pc:sldMk cId="2178999399" sldId="339"/>
            <ac:graphicFrameMk id="2" creationId="{71AA189E-62A0-4834-8A9F-89D57983A734}"/>
          </ac:graphicFrameMkLst>
        </pc:graphicFrameChg>
        <pc:graphicFrameChg chg="add mod modGraphic">
          <ac:chgData name="Juhász Attila" userId="877f6b87-b016-4210-8282-75aabb60751b" providerId="ADAL" clId="{9EA4D1DF-DDEC-4988-936B-5868E1292C1C}" dt="2022-02-28T14:50:06.415" v="3539" actId="120"/>
          <ac:graphicFrameMkLst>
            <pc:docMk/>
            <pc:sldMk cId="2178999399" sldId="339"/>
            <ac:graphicFrameMk id="4" creationId="{A2C7F20D-84F1-4E5F-A46E-B0A38947F119}"/>
          </ac:graphicFrameMkLst>
        </pc:graphicFrameChg>
        <pc:graphicFrameChg chg="del">
          <ac:chgData name="Juhász Attila" userId="877f6b87-b016-4210-8282-75aabb60751b" providerId="ADAL" clId="{9EA4D1DF-DDEC-4988-936B-5868E1292C1C}" dt="2022-02-28T14:45:30.581" v="3485" actId="478"/>
          <ac:graphicFrameMkLst>
            <pc:docMk/>
            <pc:sldMk cId="2178999399" sldId="339"/>
            <ac:graphicFrameMk id="5" creationId="{AACCC6D4-0782-4227-8D13-904249C251C4}"/>
          </ac:graphicFrameMkLst>
        </pc:graphicFrameChg>
        <pc:cxnChg chg="add del mod">
          <ac:chgData name="Juhász Attila" userId="877f6b87-b016-4210-8282-75aabb60751b" providerId="ADAL" clId="{9EA4D1DF-DDEC-4988-936B-5868E1292C1C}" dt="2022-02-28T14:46:03.862" v="3488" actId="478"/>
          <ac:cxnSpMkLst>
            <pc:docMk/>
            <pc:sldMk cId="2178999399" sldId="339"/>
            <ac:cxnSpMk id="6" creationId="{DD44EB44-73E7-463F-BEEA-BFF5154A71D9}"/>
          </ac:cxnSpMkLst>
        </pc:cxnChg>
        <pc:cxnChg chg="add del mod">
          <ac:chgData name="Juhász Attila" userId="877f6b87-b016-4210-8282-75aabb60751b" providerId="ADAL" clId="{9EA4D1DF-DDEC-4988-936B-5868E1292C1C}" dt="2022-02-28T14:46:33.408" v="3492" actId="478"/>
          <ac:cxnSpMkLst>
            <pc:docMk/>
            <pc:sldMk cId="2178999399" sldId="339"/>
            <ac:cxnSpMk id="9" creationId="{2108AEB1-DF16-42BF-9A1C-E8B1C9AB5890}"/>
          </ac:cxnSpMkLst>
        </pc:cxnChg>
      </pc:sldChg>
      <pc:sldChg chg="addSp delSp modSp add mod">
        <pc:chgData name="Juhász Attila" userId="877f6b87-b016-4210-8282-75aabb60751b" providerId="ADAL" clId="{9EA4D1DF-DDEC-4988-936B-5868E1292C1C}" dt="2022-02-28T14:58:58.127" v="3712" actId="20577"/>
        <pc:sldMkLst>
          <pc:docMk/>
          <pc:sldMk cId="926906490" sldId="340"/>
        </pc:sldMkLst>
        <pc:spChg chg="add mod">
          <ac:chgData name="Juhász Attila" userId="877f6b87-b016-4210-8282-75aabb60751b" providerId="ADAL" clId="{9EA4D1DF-DDEC-4988-936B-5868E1292C1C}" dt="2022-02-28T14:58:32.843" v="3698"/>
          <ac:spMkLst>
            <pc:docMk/>
            <pc:sldMk cId="926906490" sldId="340"/>
            <ac:spMk id="2" creationId="{1CFFDDDD-D282-4304-8148-7DC361A75504}"/>
          </ac:spMkLst>
        </pc:spChg>
        <pc:spChg chg="mod">
          <ac:chgData name="Juhász Attila" userId="877f6b87-b016-4210-8282-75aabb60751b" providerId="ADAL" clId="{9EA4D1DF-DDEC-4988-936B-5868E1292C1C}" dt="2022-02-28T14:58:58.127" v="3712" actId="20577"/>
          <ac:spMkLst>
            <pc:docMk/>
            <pc:sldMk cId="926906490" sldId="340"/>
            <ac:spMk id="8" creationId="{F0DF22F9-029A-408E-A10B-394D8F660D0D}"/>
          </ac:spMkLst>
        </pc:spChg>
        <pc:graphicFrameChg chg="del">
          <ac:chgData name="Juhász Attila" userId="877f6b87-b016-4210-8282-75aabb60751b" providerId="ADAL" clId="{9EA4D1DF-DDEC-4988-936B-5868E1292C1C}" dt="2022-02-28T14:53:00.610" v="3548" actId="478"/>
          <ac:graphicFrameMkLst>
            <pc:docMk/>
            <pc:sldMk cId="926906490" sldId="340"/>
            <ac:graphicFrameMk id="4" creationId="{A2C7F20D-84F1-4E5F-A46E-B0A38947F119}"/>
          </ac:graphicFrameMkLst>
        </pc:graphicFrameChg>
      </pc:sldChg>
      <pc:sldChg chg="modSp add mod">
        <pc:chgData name="Juhász Attila" userId="877f6b87-b016-4210-8282-75aabb60751b" providerId="ADAL" clId="{9EA4D1DF-DDEC-4988-936B-5868E1292C1C}" dt="2022-02-28T15:00:26.253" v="3777" actId="20577"/>
        <pc:sldMkLst>
          <pc:docMk/>
          <pc:sldMk cId="2329437261" sldId="341"/>
        </pc:sldMkLst>
        <pc:spChg chg="mod">
          <ac:chgData name="Juhász Attila" userId="877f6b87-b016-4210-8282-75aabb60751b" providerId="ADAL" clId="{9EA4D1DF-DDEC-4988-936B-5868E1292C1C}" dt="2022-02-28T15:00:26.253" v="3777" actId="20577"/>
          <ac:spMkLst>
            <pc:docMk/>
            <pc:sldMk cId="2329437261" sldId="341"/>
            <ac:spMk id="2" creationId="{1CFFDDDD-D282-4304-8148-7DC361A75504}"/>
          </ac:spMkLst>
        </pc:spChg>
        <pc:spChg chg="mod">
          <ac:chgData name="Juhász Attila" userId="877f6b87-b016-4210-8282-75aabb60751b" providerId="ADAL" clId="{9EA4D1DF-DDEC-4988-936B-5868E1292C1C}" dt="2022-02-28T14:59:11.831" v="3715" actId="20577"/>
          <ac:spMkLst>
            <pc:docMk/>
            <pc:sldMk cId="2329437261" sldId="341"/>
            <ac:spMk id="8" creationId="{F0DF22F9-029A-408E-A10B-394D8F660D0D}"/>
          </ac:spMkLst>
        </pc:spChg>
      </pc:sldChg>
      <pc:sldChg chg="modSp add mod">
        <pc:chgData name="Juhász Attila" userId="877f6b87-b016-4210-8282-75aabb60751b" providerId="ADAL" clId="{9EA4D1DF-DDEC-4988-936B-5868E1292C1C}" dt="2022-02-28T15:01:35.241" v="3805"/>
        <pc:sldMkLst>
          <pc:docMk/>
          <pc:sldMk cId="2789152999" sldId="342"/>
        </pc:sldMkLst>
        <pc:spChg chg="mod">
          <ac:chgData name="Juhász Attila" userId="877f6b87-b016-4210-8282-75aabb60751b" providerId="ADAL" clId="{9EA4D1DF-DDEC-4988-936B-5868E1292C1C}" dt="2022-02-28T15:01:35.241" v="3805"/>
          <ac:spMkLst>
            <pc:docMk/>
            <pc:sldMk cId="2789152999" sldId="342"/>
            <ac:spMk id="2" creationId="{1CFFDDDD-D282-4304-8148-7DC361A75504}"/>
          </ac:spMkLst>
        </pc:spChg>
        <pc:spChg chg="mod">
          <ac:chgData name="Juhász Attila" userId="877f6b87-b016-4210-8282-75aabb60751b" providerId="ADAL" clId="{9EA4D1DF-DDEC-4988-936B-5868E1292C1C}" dt="2022-02-28T15:01:03.364" v="3789" actId="20577"/>
          <ac:spMkLst>
            <pc:docMk/>
            <pc:sldMk cId="2789152999" sldId="342"/>
            <ac:spMk id="8" creationId="{F0DF22F9-029A-408E-A10B-394D8F660D0D}"/>
          </ac:spMkLst>
        </pc:spChg>
      </pc:sldChg>
      <pc:sldChg chg="modSp add mod">
        <pc:chgData name="Juhász Attila" userId="877f6b87-b016-4210-8282-75aabb60751b" providerId="ADAL" clId="{9EA4D1DF-DDEC-4988-936B-5868E1292C1C}" dt="2022-02-28T15:03:22.635" v="3833"/>
        <pc:sldMkLst>
          <pc:docMk/>
          <pc:sldMk cId="2438227969" sldId="343"/>
        </pc:sldMkLst>
        <pc:spChg chg="mod">
          <ac:chgData name="Juhász Attila" userId="877f6b87-b016-4210-8282-75aabb60751b" providerId="ADAL" clId="{9EA4D1DF-DDEC-4988-936B-5868E1292C1C}" dt="2022-02-28T15:03:22.635" v="3833"/>
          <ac:spMkLst>
            <pc:docMk/>
            <pc:sldMk cId="2438227969" sldId="343"/>
            <ac:spMk id="2" creationId="{1CFFDDDD-D282-4304-8148-7DC361A75504}"/>
          </ac:spMkLst>
        </pc:spChg>
        <pc:spChg chg="mod">
          <ac:chgData name="Juhász Attila" userId="877f6b87-b016-4210-8282-75aabb60751b" providerId="ADAL" clId="{9EA4D1DF-DDEC-4988-936B-5868E1292C1C}" dt="2022-02-28T15:01:59.100" v="3812" actId="20577"/>
          <ac:spMkLst>
            <pc:docMk/>
            <pc:sldMk cId="2438227969" sldId="343"/>
            <ac:spMk id="8" creationId="{F0DF22F9-029A-408E-A10B-394D8F660D0D}"/>
          </ac:spMkLst>
        </pc:spChg>
      </pc:sldChg>
    </pc:docChg>
  </pc:docChgLst>
  <pc:docChgLst>
    <pc:chgData name="Juhász Attila" userId="877f6b87-b016-4210-8282-75aabb60751b" providerId="ADAL" clId="{82FA1E87-2B56-42A6-819D-20E5A82DBA1F}"/>
    <pc:docChg chg="undo redo custSel addSld modSld sldOrd">
      <pc:chgData name="Juhász Attila" userId="877f6b87-b016-4210-8282-75aabb60751b" providerId="ADAL" clId="{82FA1E87-2B56-42A6-819D-20E5A82DBA1F}" dt="2022-02-24T10:30:12.170" v="276" actId="680"/>
      <pc:docMkLst>
        <pc:docMk/>
      </pc:docMkLst>
      <pc:sldChg chg="addSp delSp modSp mod">
        <pc:chgData name="Juhász Attila" userId="877f6b87-b016-4210-8282-75aabb60751b" providerId="ADAL" clId="{82FA1E87-2B56-42A6-819D-20E5A82DBA1F}" dt="2022-02-24T09:49:18.899" v="30"/>
        <pc:sldMkLst>
          <pc:docMk/>
          <pc:sldMk cId="3075798940" sldId="256"/>
        </pc:sldMkLst>
        <pc:spChg chg="mod">
          <ac:chgData name="Juhász Attila" userId="877f6b87-b016-4210-8282-75aabb60751b" providerId="ADAL" clId="{82FA1E87-2B56-42A6-819D-20E5A82DBA1F}" dt="2022-02-24T09:44:55.399" v="8" actId="14100"/>
          <ac:spMkLst>
            <pc:docMk/>
            <pc:sldMk cId="3075798940" sldId="256"/>
            <ac:spMk id="7" creationId="{00000000-0000-0000-0000-000000000000}"/>
          </ac:spMkLst>
        </pc:spChg>
        <pc:spChg chg="del">
          <ac:chgData name="Juhász Attila" userId="877f6b87-b016-4210-8282-75aabb60751b" providerId="ADAL" clId="{82FA1E87-2B56-42A6-819D-20E5A82DBA1F}" dt="2022-02-24T09:47:23.985" v="29" actId="478"/>
          <ac:spMkLst>
            <pc:docMk/>
            <pc:sldMk cId="3075798940" sldId="256"/>
            <ac:spMk id="9" creationId="{00000000-0000-0000-0000-000000000000}"/>
          </ac:spMkLst>
        </pc:spChg>
        <pc:spChg chg="mod">
          <ac:chgData name="Juhász Attila" userId="877f6b87-b016-4210-8282-75aabb60751b" providerId="ADAL" clId="{82FA1E87-2B56-42A6-819D-20E5A82DBA1F}" dt="2022-02-24T09:45:20.123" v="24" actId="20577"/>
          <ac:spMkLst>
            <pc:docMk/>
            <pc:sldMk cId="3075798940" sldId="256"/>
            <ac:spMk id="11" creationId="{00000000-0000-0000-0000-000000000000}"/>
          </ac:spMkLst>
        </pc:spChg>
        <pc:picChg chg="mod">
          <ac:chgData name="Juhász Attila" userId="877f6b87-b016-4210-8282-75aabb60751b" providerId="ADAL" clId="{82FA1E87-2B56-42A6-819D-20E5A82DBA1F}" dt="2022-02-24T09:45:22.011" v="25" actId="1076"/>
          <ac:picMkLst>
            <pc:docMk/>
            <pc:sldMk cId="3075798940" sldId="256"/>
            <ac:picMk id="6" creationId="{00000000-0000-0000-0000-000000000000}"/>
          </ac:picMkLst>
        </pc:picChg>
        <pc:picChg chg="add mod">
          <ac:chgData name="Juhász Attila" userId="877f6b87-b016-4210-8282-75aabb60751b" providerId="ADAL" clId="{82FA1E87-2B56-42A6-819D-20E5A82DBA1F}" dt="2022-02-24T09:49:18.899" v="30"/>
          <ac:picMkLst>
            <pc:docMk/>
            <pc:sldMk cId="3075798940" sldId="256"/>
            <ac:picMk id="8" creationId="{FE05E357-1E6B-4D1E-AB9C-D3AFFADDDEB4}"/>
          </ac:picMkLst>
        </pc:picChg>
        <pc:picChg chg="add del mod">
          <ac:chgData name="Juhász Attila" userId="877f6b87-b016-4210-8282-75aabb60751b" providerId="ADAL" clId="{82FA1E87-2B56-42A6-819D-20E5A82DBA1F}" dt="2022-02-24T09:47:15.621" v="28" actId="14826"/>
          <ac:picMkLst>
            <pc:docMk/>
            <pc:sldMk cId="3075798940" sldId="256"/>
            <ac:picMk id="10" creationId="{00000000-0000-0000-0000-000000000000}"/>
          </ac:picMkLst>
        </pc:picChg>
      </pc:sldChg>
      <pc:sldChg chg="addSp delSp modSp ord">
        <pc:chgData name="Juhász Attila" userId="877f6b87-b016-4210-8282-75aabb60751b" providerId="ADAL" clId="{82FA1E87-2B56-42A6-819D-20E5A82DBA1F}" dt="2022-02-24T10:22:09.898" v="192"/>
        <pc:sldMkLst>
          <pc:docMk/>
          <pc:sldMk cId="635933178" sldId="257"/>
        </pc:sldMkLst>
        <pc:spChg chg="add del mod">
          <ac:chgData name="Juhász Attila" userId="877f6b87-b016-4210-8282-75aabb60751b" providerId="ADAL" clId="{82FA1E87-2B56-42A6-819D-20E5A82DBA1F}" dt="2022-02-24T10:22:09.898" v="192"/>
          <ac:spMkLst>
            <pc:docMk/>
            <pc:sldMk cId="635933178" sldId="257"/>
            <ac:spMk id="7" creationId="{3967CC8D-A049-4F69-93C7-E89C6EF17185}"/>
          </ac:spMkLst>
        </pc:spChg>
      </pc:sldChg>
      <pc:sldChg chg="addSp delSp modSp add mod ord">
        <pc:chgData name="Juhász Attila" userId="877f6b87-b016-4210-8282-75aabb60751b" providerId="ADAL" clId="{82FA1E87-2B56-42A6-819D-20E5A82DBA1F}" dt="2022-02-24T10:05:34.540" v="190" actId="20577"/>
        <pc:sldMkLst>
          <pc:docMk/>
          <pc:sldMk cId="2850987755" sldId="264"/>
        </pc:sldMkLst>
        <pc:spChg chg="mod">
          <ac:chgData name="Juhász Attila" userId="877f6b87-b016-4210-8282-75aabb60751b" providerId="ADAL" clId="{82FA1E87-2B56-42A6-819D-20E5A82DBA1F}" dt="2022-02-24T10:05:34.540" v="190" actId="20577"/>
          <ac:spMkLst>
            <pc:docMk/>
            <pc:sldMk cId="2850987755" sldId="264"/>
            <ac:spMk id="7" creationId="{00000000-0000-0000-0000-000000000000}"/>
          </ac:spMkLst>
        </pc:spChg>
        <pc:spChg chg="del mod">
          <ac:chgData name="Juhász Attila" userId="877f6b87-b016-4210-8282-75aabb60751b" providerId="ADAL" clId="{82FA1E87-2B56-42A6-819D-20E5A82DBA1F}" dt="2022-02-24T09:55:14.404" v="162" actId="478"/>
          <ac:spMkLst>
            <pc:docMk/>
            <pc:sldMk cId="2850987755" sldId="264"/>
            <ac:spMk id="8" creationId="{00000000-0000-0000-0000-000000000000}"/>
          </ac:spMkLst>
        </pc:spChg>
        <pc:spChg chg="mod">
          <ac:chgData name="Juhász Attila" userId="877f6b87-b016-4210-8282-75aabb60751b" providerId="ADAL" clId="{82FA1E87-2B56-42A6-819D-20E5A82DBA1F}" dt="2022-02-24T09:51:30.907" v="90" actId="20577"/>
          <ac:spMkLst>
            <pc:docMk/>
            <pc:sldMk cId="2850987755" sldId="264"/>
            <ac:spMk id="9" creationId="{00000000-0000-0000-0000-000000000000}"/>
          </ac:spMkLst>
        </pc:spChg>
        <pc:spChg chg="del">
          <ac:chgData name="Juhász Attila" userId="877f6b87-b016-4210-8282-75aabb60751b" providerId="ADAL" clId="{82FA1E87-2B56-42A6-819D-20E5A82DBA1F}" dt="2022-02-24T09:51:33.678" v="91" actId="478"/>
          <ac:spMkLst>
            <pc:docMk/>
            <pc:sldMk cId="2850987755" sldId="264"/>
            <ac:spMk id="10" creationId="{00000000-0000-0000-0000-000000000000}"/>
          </ac:spMkLst>
        </pc:spChg>
        <pc:picChg chg="add mod">
          <ac:chgData name="Juhász Attila" userId="877f6b87-b016-4210-8282-75aabb60751b" providerId="ADAL" clId="{82FA1E87-2B56-42A6-819D-20E5A82DBA1F}" dt="2022-02-24T09:55:43.043" v="166" actId="208"/>
          <ac:picMkLst>
            <pc:docMk/>
            <pc:sldMk cId="2850987755" sldId="264"/>
            <ac:picMk id="3" creationId="{35845CD3-B807-4AA7-896E-704F9FAA6686}"/>
          </ac:picMkLst>
        </pc:picChg>
      </pc:sldChg>
      <pc:sldChg chg="add">
        <pc:chgData name="Juhász Attila" userId="877f6b87-b016-4210-8282-75aabb60751b" providerId="ADAL" clId="{82FA1E87-2B56-42A6-819D-20E5A82DBA1F}" dt="2022-02-24T10:00:06.353" v="167"/>
        <pc:sldMkLst>
          <pc:docMk/>
          <pc:sldMk cId="783776460" sldId="270"/>
        </pc:sldMkLst>
      </pc:sldChg>
      <pc:sldChg chg="add">
        <pc:chgData name="Juhász Attila" userId="877f6b87-b016-4210-8282-75aabb60751b" providerId="ADAL" clId="{82FA1E87-2B56-42A6-819D-20E5A82DBA1F}" dt="2022-02-24T10:00:06.353" v="167"/>
        <pc:sldMkLst>
          <pc:docMk/>
          <pc:sldMk cId="3541808649" sldId="303"/>
        </pc:sldMkLst>
      </pc:sldChg>
      <pc:sldChg chg="add">
        <pc:chgData name="Juhász Attila" userId="877f6b87-b016-4210-8282-75aabb60751b" providerId="ADAL" clId="{82FA1E87-2B56-42A6-819D-20E5A82DBA1F}" dt="2022-02-24T10:00:06.353" v="167"/>
        <pc:sldMkLst>
          <pc:docMk/>
          <pc:sldMk cId="4091293112" sldId="304"/>
        </pc:sldMkLst>
      </pc:sldChg>
      <pc:sldChg chg="add">
        <pc:chgData name="Juhász Attila" userId="877f6b87-b016-4210-8282-75aabb60751b" providerId="ADAL" clId="{82FA1E87-2B56-42A6-819D-20E5A82DBA1F}" dt="2022-02-24T10:04:31.417" v="170"/>
        <pc:sldMkLst>
          <pc:docMk/>
          <pc:sldMk cId="690857480" sldId="307"/>
        </pc:sldMkLst>
      </pc:sldChg>
      <pc:sldChg chg="addSp delSp modSp add mod ord setBg">
        <pc:chgData name="Juhász Attila" userId="877f6b87-b016-4210-8282-75aabb60751b" providerId="ADAL" clId="{82FA1E87-2B56-42A6-819D-20E5A82DBA1F}" dt="2022-02-24T10:28:35.416" v="275" actId="1076"/>
        <pc:sldMkLst>
          <pc:docMk/>
          <pc:sldMk cId="2734836433" sldId="310"/>
        </pc:sldMkLst>
        <pc:spChg chg="mod">
          <ac:chgData name="Juhász Attila" userId="877f6b87-b016-4210-8282-75aabb60751b" providerId="ADAL" clId="{82FA1E87-2B56-42A6-819D-20E5A82DBA1F}" dt="2022-02-24T10:25:46.355" v="238"/>
          <ac:spMkLst>
            <pc:docMk/>
            <pc:sldMk cId="2734836433" sldId="310"/>
            <ac:spMk id="7" creationId="{E65F6259-BF31-4897-937D-7B0A3E793D9B}"/>
          </ac:spMkLst>
        </pc:spChg>
        <pc:spChg chg="mod">
          <ac:chgData name="Juhász Attila" userId="877f6b87-b016-4210-8282-75aabb60751b" providerId="ADAL" clId="{82FA1E87-2B56-42A6-819D-20E5A82DBA1F}" dt="2022-02-24T10:22:53.612" v="198" actId="20577"/>
          <ac:spMkLst>
            <pc:docMk/>
            <pc:sldMk cId="2734836433" sldId="310"/>
            <ac:spMk id="8" creationId="{F9C9C967-18A9-4381-8102-205D9F35B7CF}"/>
          </ac:spMkLst>
        </pc:spChg>
        <pc:graphicFrameChg chg="add del mod">
          <ac:chgData name="Juhász Attila" userId="877f6b87-b016-4210-8282-75aabb60751b" providerId="ADAL" clId="{82FA1E87-2B56-42A6-819D-20E5A82DBA1F}" dt="2022-02-24T10:27:36.313" v="253" actId="478"/>
          <ac:graphicFrameMkLst>
            <pc:docMk/>
            <pc:sldMk cId="2734836433" sldId="310"/>
            <ac:graphicFrameMk id="9" creationId="{ECD9001C-2A7C-4F04-8C73-F43782DF20A8}"/>
          </ac:graphicFrameMkLst>
        </pc:graphicFrameChg>
        <pc:picChg chg="add mod">
          <ac:chgData name="Juhász Attila" userId="877f6b87-b016-4210-8282-75aabb60751b" providerId="ADAL" clId="{82FA1E87-2B56-42A6-819D-20E5A82DBA1F}" dt="2022-02-24T10:28:35.416" v="275" actId="1076"/>
          <ac:picMkLst>
            <pc:docMk/>
            <pc:sldMk cId="2734836433" sldId="310"/>
            <ac:picMk id="3" creationId="{8D633FDC-A034-4921-AF25-2601E72E2FD3}"/>
          </ac:picMkLst>
        </pc:picChg>
        <pc:picChg chg="del">
          <ac:chgData name="Juhász Attila" userId="877f6b87-b016-4210-8282-75aabb60751b" providerId="ADAL" clId="{82FA1E87-2B56-42A6-819D-20E5A82DBA1F}" dt="2022-02-24T10:25:50.567" v="239" actId="478"/>
          <ac:picMkLst>
            <pc:docMk/>
            <pc:sldMk cId="2734836433" sldId="310"/>
            <ac:picMk id="4" creationId="{94C74F21-F260-498B-8C84-AE73C465FBEE}"/>
          </ac:picMkLst>
        </pc:picChg>
      </pc:sldChg>
      <pc:sldChg chg="new">
        <pc:chgData name="Juhász Attila" userId="877f6b87-b016-4210-8282-75aabb60751b" providerId="ADAL" clId="{82FA1E87-2B56-42A6-819D-20E5A82DBA1F}" dt="2022-02-24T10:30:12.170" v="276" actId="680"/>
        <pc:sldMkLst>
          <pc:docMk/>
          <pc:sldMk cId="66886732" sldId="3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Kozos/Attila/Morahalom/forras/statisztika/tablazatok_diagramok_morahal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forras/statisztika/tablazatok_diagramok_morahalom210218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output/partnerseg/FVS_kerdoiv/LAKOSS&#193;GI%20K&#201;RD&#336;&#205;V-Morahalom_valaszo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output/partnerseg/FVS_kerdoiv/LAKOSS&#193;GI%20K&#201;RD&#336;&#205;V-Morahalom_valaszo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forras/statisztika/tablazatok_diagramok_morahalom210218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output/partnerseg/FVS_kerdoiv/LAKOSS&#193;GI%20K&#201;RD&#336;&#205;V-Morahalom_valaszo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Kozos/Attila/Morahalom/forras/statisztika/tablazatok_diagramok_morahalo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Kozos/Attila/Morahalom/forras/statisztika/tablazatok_diagramok_morahalo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forras/dokumentumok/Morahalom_MV_mod_jav_20210223/19_abra_vendegejszakak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output/partnerseg/FVS_kerdoiv/LAKOSS&#193;GI%20K&#201;RD&#336;&#205;V-Morahalom_valasz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forras/statisztika/tablazatok_diagramok_morahalom2102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Projektek/1-2548_Morahalom_ITS/forras/statisztika/tablazatok_diagramok_morahalom2102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Kozos/Attila/Morahalom/forras/statisztika/tablazatok_diagramok_morahalo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exa365-my.sharepoint.com/personal/m_mexa_hu/Documents/Kozos/Attila/Morahalom/forras/statisztika/tablazatok_diagramok_morahalo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Lakónépesség száma az év végén (fő)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Munka1!$A$3:$A$12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Munka1!$B$3:$B$12</c:f>
              <c:numCache>
                <c:formatCode>General</c:formatCode>
                <c:ptCount val="10"/>
                <c:pt idx="0">
                  <c:v>6090</c:v>
                </c:pt>
                <c:pt idx="1">
                  <c:v>5778</c:v>
                </c:pt>
                <c:pt idx="2">
                  <c:v>5822</c:v>
                </c:pt>
                <c:pt idx="3">
                  <c:v>5872</c:v>
                </c:pt>
                <c:pt idx="4">
                  <c:v>5938</c:v>
                </c:pt>
                <c:pt idx="5">
                  <c:v>6017</c:v>
                </c:pt>
                <c:pt idx="6">
                  <c:v>6100</c:v>
                </c:pt>
                <c:pt idx="7">
                  <c:v>6145</c:v>
                </c:pt>
                <c:pt idx="8">
                  <c:v>6203</c:v>
                </c:pt>
                <c:pt idx="9">
                  <c:v>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C-4230-8AD6-20DD6F12B95B}"/>
            </c:ext>
          </c:extLst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Állandó népesség száma (fő)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Munka1!$A$3:$A$12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Munka1!$C$3:$C$12</c:f>
              <c:numCache>
                <c:formatCode>General</c:formatCode>
                <c:ptCount val="10"/>
                <c:pt idx="0">
                  <c:v>6036</c:v>
                </c:pt>
                <c:pt idx="1">
                  <c:v>6035</c:v>
                </c:pt>
                <c:pt idx="2">
                  <c:v>6058</c:v>
                </c:pt>
                <c:pt idx="3">
                  <c:v>6118</c:v>
                </c:pt>
                <c:pt idx="4">
                  <c:v>6182</c:v>
                </c:pt>
                <c:pt idx="5">
                  <c:v>6247</c:v>
                </c:pt>
                <c:pt idx="6">
                  <c:v>6290</c:v>
                </c:pt>
                <c:pt idx="7">
                  <c:v>6317</c:v>
                </c:pt>
                <c:pt idx="8">
                  <c:v>6312</c:v>
                </c:pt>
                <c:pt idx="9">
                  <c:v>6443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5C-4230-8AD6-20DD6F12B9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537024"/>
        <c:axId val="696537440"/>
      </c:barChart>
      <c:catAx>
        <c:axId val="6965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6537440"/>
        <c:crosses val="autoZero"/>
        <c:auto val="1"/>
        <c:lblAlgn val="ctr"/>
        <c:lblOffset val="100"/>
        <c:noMultiLvlLbl val="0"/>
      </c:catAx>
      <c:valAx>
        <c:axId val="69653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653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Jövedelem!$A$5:$A$8</c:f>
              <c:strCache>
                <c:ptCount val="4"/>
                <c:pt idx="0">
                  <c:v>Mórahalom</c:v>
                </c:pt>
                <c:pt idx="1">
                  <c:v>Mórahalmi járás</c:v>
                </c:pt>
                <c:pt idx="2">
                  <c:v>Csongrád-Csanád megye</c:v>
                </c:pt>
                <c:pt idx="3">
                  <c:v>Magyarország</c:v>
                </c:pt>
              </c:strCache>
            </c:strRef>
          </c:cat>
          <c:val>
            <c:numRef>
              <c:f>Jövedelem!$C$5:$C$8</c:f>
              <c:numCache>
                <c:formatCode>_-* #\ ##0_-;\-* #\ ##0_-;_-* "-"??_-;_-@_-</c:formatCode>
                <c:ptCount val="4"/>
                <c:pt idx="0">
                  <c:v>2298.173394495413</c:v>
                </c:pt>
                <c:pt idx="1">
                  <c:v>2241</c:v>
                </c:pt>
                <c:pt idx="2">
                  <c:v>2841</c:v>
                </c:pt>
                <c:pt idx="3">
                  <c:v>3131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D-48BD-AA6B-312802455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513311"/>
        <c:axId val="182523295"/>
      </c:barChart>
      <c:catAx>
        <c:axId val="18251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523295"/>
        <c:crosses val="autoZero"/>
        <c:auto val="1"/>
        <c:lblAlgn val="ctr"/>
        <c:lblOffset val="100"/>
        <c:noMultiLvlLbl val="0"/>
      </c:catAx>
      <c:valAx>
        <c:axId val="18252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51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'Értékelés - szolgáltatás'!$K$3:$M$3</c:f>
              <c:strCache>
                <c:ptCount val="3"/>
                <c:pt idx="0">
                  <c:v>szakképzési lehetőségek rendelkezésre állása</c:v>
                </c:pt>
                <c:pt idx="1">
                  <c:v>képzettségének megfelelő álláshelyek kínálata</c:v>
                </c:pt>
                <c:pt idx="2">
                  <c:v>képzettségéhez és ambícióihoz mért jövedelmi lehetőségek a városban</c:v>
                </c:pt>
              </c:strCache>
            </c:strRef>
          </c:cat>
          <c:val>
            <c:numRef>
              <c:f>'Értékelés - szolgáltatás'!$K$26:$M$26</c:f>
              <c:numCache>
                <c:formatCode>0.00</c:formatCode>
                <c:ptCount val="3"/>
                <c:pt idx="0">
                  <c:v>3.4703019664078858</c:v>
                </c:pt>
                <c:pt idx="1">
                  <c:v>3.1933607975899831</c:v>
                </c:pt>
                <c:pt idx="2">
                  <c:v>2.7810797208330791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8-4EF9-B9B9-50A5A014FB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4895231"/>
        <c:axId val="1374902719"/>
      </c:barChart>
      <c:catAx>
        <c:axId val="1374895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74902719"/>
        <c:crosses val="autoZero"/>
        <c:auto val="1"/>
        <c:lblAlgn val="ctr"/>
        <c:lblOffset val="100"/>
        <c:noMultiLvlLbl val="0"/>
      </c:catAx>
      <c:valAx>
        <c:axId val="1374902719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7489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4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'Értékelés - szolgáltatás'!$B$16:$J$16</c:f>
              <c:strCache>
                <c:ptCount val="9"/>
                <c:pt idx="0">
                  <c:v>élelmiszerboltok, szupermarketek választéka</c:v>
                </c:pt>
                <c:pt idx="1">
                  <c:v>elektronikai boltok választéka</c:v>
                </c:pt>
                <c:pt idx="2">
                  <c:v>ruházati boltok választéka</c:v>
                </c:pt>
                <c:pt idx="3">
                  <c:v>éttermek, kávézók, cukrászdák minősége és választéka</c:v>
                </c:pt>
                <c:pt idx="4">
                  <c:v>kultúrát közvetítő üzletek (pl. könyvesbolt, zenebolt stb.) kínálata</c:v>
                </c:pt>
                <c:pt idx="5">
                  <c:v>szórakozóhelyek minősége</c:v>
                </c:pt>
                <c:pt idx="6">
                  <c:v>testkultúra szolgáltatások választéka (fodrász, kozmetikus, edzőtermek)  </c:v>
                </c:pt>
                <c:pt idx="7">
                  <c:v>helyi termékek elérhetősége (helyi piac, helyi termékbolt)</c:v>
                </c:pt>
                <c:pt idx="8">
                  <c:v>prémium termékek elérhetősége (összes terméktípusnál)</c:v>
                </c:pt>
              </c:strCache>
            </c:strRef>
          </c:cat>
          <c:val>
            <c:numRef>
              <c:f>'Értékelés - szolgáltatás'!$B$26:$J$26</c:f>
              <c:numCache>
                <c:formatCode>0.00</c:formatCode>
                <c:ptCount val="9"/>
                <c:pt idx="0">
                  <c:v>3.4831228657020641</c:v>
                </c:pt>
                <c:pt idx="1">
                  <c:v>2.8561709454299136</c:v>
                </c:pt>
                <c:pt idx="2">
                  <c:v>2.784717062395631</c:v>
                </c:pt>
                <c:pt idx="3">
                  <c:v>3.4469450587572097</c:v>
                </c:pt>
                <c:pt idx="4">
                  <c:v>2.8326768288893032</c:v>
                </c:pt>
                <c:pt idx="5">
                  <c:v>3.0923147902672148</c:v>
                </c:pt>
                <c:pt idx="6">
                  <c:v>3.6820817152546081</c:v>
                </c:pt>
                <c:pt idx="7">
                  <c:v>3.7484137415840841</c:v>
                </c:pt>
                <c:pt idx="8">
                  <c:v>3.0981808262997537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E-4CC2-BD5E-7AD328724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09263039"/>
        <c:axId val="2109263455"/>
      </c:barChart>
      <c:catAx>
        <c:axId val="2109263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09263455"/>
        <c:crosses val="autoZero"/>
        <c:auto val="1"/>
        <c:lblAlgn val="ctr"/>
        <c:lblOffset val="100"/>
        <c:noMultiLvlLbl val="0"/>
      </c:catAx>
      <c:valAx>
        <c:axId val="2109263455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0926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4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74608257015745E-2"/>
          <c:y val="3.1949333333333337E-2"/>
          <c:w val="0.92947467713610266"/>
          <c:h val="0.77511416666666677"/>
        </c:manualLayout>
      </c:layout>
      <c:lineChart>
        <c:grouping val="standard"/>
        <c:varyColors val="0"/>
        <c:ser>
          <c:idx val="0"/>
          <c:order val="0"/>
          <c:tx>
            <c:strRef>
              <c:f>Gépjármű!$H$2</c:f>
              <c:strCache>
                <c:ptCount val="1"/>
                <c:pt idx="0">
                  <c:v>Mórahalom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Gépjármű!$G$3:$G$12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Gépjármű!$H$3:$H$12</c:f>
              <c:numCache>
                <c:formatCode>_-* #\ ##0_-;\-* #\ ##0_-;_-* "-"??_-;_-@_-</c:formatCode>
                <c:ptCount val="10"/>
                <c:pt idx="0">
                  <c:v>320.36124794745484</c:v>
                </c:pt>
                <c:pt idx="1">
                  <c:v>338.52544132917967</c:v>
                </c:pt>
                <c:pt idx="2">
                  <c:v>343.69632428718654</c:v>
                </c:pt>
                <c:pt idx="3">
                  <c:v>342.30245231607631</c:v>
                </c:pt>
                <c:pt idx="4">
                  <c:v>340.8555069046817</c:v>
                </c:pt>
                <c:pt idx="5">
                  <c:v>345.52102376599635</c:v>
                </c:pt>
                <c:pt idx="6">
                  <c:v>349.67213114754099</c:v>
                </c:pt>
                <c:pt idx="7">
                  <c:v>367.12774613506917</c:v>
                </c:pt>
                <c:pt idx="8">
                  <c:v>383.68531355795579</c:v>
                </c:pt>
                <c:pt idx="9">
                  <c:v>395.55625097793774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84-4807-A878-1A624597C39F}"/>
            </c:ext>
          </c:extLst>
        </c:ser>
        <c:ser>
          <c:idx val="1"/>
          <c:order val="1"/>
          <c:tx>
            <c:strRef>
              <c:f>Gépjármű!$I$2</c:f>
              <c:strCache>
                <c:ptCount val="1"/>
                <c:pt idx="0">
                  <c:v>Csongrád-Csanád megye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Gépjármű!$G$3:$G$12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Gépjármű!$I$3:$I$12</c:f>
              <c:numCache>
                <c:formatCode>_-* #\ ##0_-;\-* #\ ##0_-;_-* "-"??_-;_-@_-</c:formatCode>
                <c:ptCount val="10"/>
                <c:pt idx="0">
                  <c:v>272.30594532829809</c:v>
                </c:pt>
                <c:pt idx="1">
                  <c:v>277.7707618927347</c:v>
                </c:pt>
                <c:pt idx="2">
                  <c:v>279.88553877105556</c:v>
                </c:pt>
                <c:pt idx="3">
                  <c:v>285.05187916217665</c:v>
                </c:pt>
                <c:pt idx="4">
                  <c:v>290.6414248962962</c:v>
                </c:pt>
                <c:pt idx="5">
                  <c:v>299.72877349743732</c:v>
                </c:pt>
                <c:pt idx="6">
                  <c:v>311.50101253147818</c:v>
                </c:pt>
                <c:pt idx="7">
                  <c:v>328.47955466497439</c:v>
                </c:pt>
                <c:pt idx="8">
                  <c:v>345.89185287660524</c:v>
                </c:pt>
                <c:pt idx="9">
                  <c:v>363.15937459204883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84-4807-A878-1A624597C39F}"/>
            </c:ext>
          </c:extLst>
        </c:ser>
        <c:ser>
          <c:idx val="2"/>
          <c:order val="2"/>
          <c:tx>
            <c:strRef>
              <c:f>Gépjármű!$J$2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Gépjármű!$G$3:$G$12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Gépjármű!$J$3:$J$12</c:f>
              <c:numCache>
                <c:formatCode>_-* #\ ##0_-;\-* #\ ##0_-;_-* "-"??_-;_-@_-</c:formatCode>
                <c:ptCount val="10"/>
                <c:pt idx="0">
                  <c:v>298.8329737198772</c:v>
                </c:pt>
                <c:pt idx="1">
                  <c:v>298.81498299675036</c:v>
                </c:pt>
                <c:pt idx="2">
                  <c:v>301.35118305974146</c:v>
                </c:pt>
                <c:pt idx="3">
                  <c:v>307.84850008074017</c:v>
                </c:pt>
                <c:pt idx="4">
                  <c:v>315.32368850064597</c:v>
                </c:pt>
                <c:pt idx="5">
                  <c:v>325.19819724052275</c:v>
                </c:pt>
                <c:pt idx="6">
                  <c:v>338.1664069251521</c:v>
                </c:pt>
                <c:pt idx="7">
                  <c:v>355.06906007145773</c:v>
                </c:pt>
                <c:pt idx="8">
                  <c:v>372.65056039463178</c:v>
                </c:pt>
                <c:pt idx="9">
                  <c:v>390.19426326313067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84-4807-A878-1A624597C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8136976"/>
        <c:axId val="1508141136"/>
      </c:lineChart>
      <c:catAx>
        <c:axId val="15081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08141136"/>
        <c:crosses val="autoZero"/>
        <c:auto val="1"/>
        <c:lblAlgn val="ctr"/>
        <c:lblOffset val="100"/>
        <c:noMultiLvlLbl val="0"/>
      </c:catAx>
      <c:valAx>
        <c:axId val="1508141136"/>
        <c:scaling>
          <c:orientation val="minMax"/>
          <c:max val="400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0813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6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'Értékelés körny,közmű'!$B$18:$U$18</c:f>
              <c:strCache>
                <c:ptCount val="20"/>
                <c:pt idx="0">
                  <c:v>közterületek minősége általában (közterek, utak stb.)</c:v>
                </c:pt>
                <c:pt idx="1">
                  <c:v>zöldfelületek (parkok, ligetek fasorok, vízpartok stb.) mennyisége, területe</c:v>
                </c:pt>
                <c:pt idx="2">
                  <c:v>zöldfelületek (parkok, ligetek fasorok, vízpartok stb.) minősége</c:v>
                </c:pt>
                <c:pt idx="3">
                  <c:v>városi levegőminőség</c:v>
                </c:pt>
                <c:pt idx="4">
                  <c:v>közvilágítás minősége a közvetlen lakókörnyezetében</c:v>
                </c:pt>
                <c:pt idx="5">
                  <c:v>közbiztonság a városközpontban nappal</c:v>
                </c:pt>
                <c:pt idx="6">
                  <c:v>közbiztonság a városközpontban sötétedés után</c:v>
                </c:pt>
                <c:pt idx="7">
                  <c:v>közbiztonság a közvetlen lakókörnyezetében sötétedés után</c:v>
                </c:pt>
                <c:pt idx="8">
                  <c:v>járdák minősége közvetlen lakókörnyezetében</c:v>
                </c:pt>
                <c:pt idx="9">
                  <c:v>városi kerékpárutak hossza a városban</c:v>
                </c:pt>
                <c:pt idx="10">
                  <c:v>városi kerékpárutak minősége a városban</c:v>
                </c:pt>
                <c:pt idx="11">
                  <c:v>kerékpárosokat támogató infrastruktúra (pl. tárolók, esővédő beállók stb.)</c:v>
                </c:pt>
                <c:pt idx="12">
                  <c:v>városi közlekedésbiztonság minősége (lámpák, körforgalom stb.)</c:v>
                </c:pt>
                <c:pt idx="13">
                  <c:v>városi közösségi közlekedés minősége (elérhetőség, járatsűrűség, menetrend stb.)</c:v>
                </c:pt>
                <c:pt idx="14">
                  <c:v>utak minősége általában a városban</c:v>
                </c:pt>
                <c:pt idx="15">
                  <c:v>parkolás általában a kiemelt közintézmények közelében</c:v>
                </c:pt>
                <c:pt idx="16">
                  <c:v>parkolás kereskedelmi létesítmények közelében</c:v>
                </c:pt>
                <c:pt idx="17">
                  <c:v>elektromos áram és gáz szolgáltatás városi ellátottsága</c:v>
                </c:pt>
                <c:pt idx="18">
                  <c:v>ivóvíz és szennyvíz szolgáltatás városi ellátottsága</c:v>
                </c:pt>
                <c:pt idx="19">
                  <c:v>nyilvános wifi elérhetősége</c:v>
                </c:pt>
              </c:strCache>
            </c:strRef>
          </c:cat>
          <c:val>
            <c:numRef>
              <c:f>'Értékelés körny,közmű'!$B$28:$U$28</c:f>
              <c:numCache>
                <c:formatCode>0.00</c:formatCode>
                <c:ptCount val="20"/>
                <c:pt idx="0">
                  <c:v>3.8576549651210064</c:v>
                </c:pt>
                <c:pt idx="1">
                  <c:v>3.8517610427591773</c:v>
                </c:pt>
                <c:pt idx="2">
                  <c:v>4.0421575921397919</c:v>
                </c:pt>
                <c:pt idx="3">
                  <c:v>4.0558422512963022</c:v>
                </c:pt>
                <c:pt idx="4">
                  <c:v>3.8815175960794894</c:v>
                </c:pt>
                <c:pt idx="5">
                  <c:v>4.3044976721825305</c:v>
                </c:pt>
                <c:pt idx="6">
                  <c:v>3.9244198703566306</c:v>
                </c:pt>
                <c:pt idx="7">
                  <c:v>3.8336485959215905</c:v>
                </c:pt>
                <c:pt idx="8">
                  <c:v>3.3261283584770527</c:v>
                </c:pt>
                <c:pt idx="9">
                  <c:v>3.9897412351185597</c:v>
                </c:pt>
                <c:pt idx="10">
                  <c:v>3.6153298559428433</c:v>
                </c:pt>
                <c:pt idx="11">
                  <c:v>3.3833149911479024</c:v>
                </c:pt>
                <c:pt idx="12">
                  <c:v>3.8910197346821627</c:v>
                </c:pt>
                <c:pt idx="13">
                  <c:v>3.6517174431646731</c:v>
                </c:pt>
                <c:pt idx="14">
                  <c:v>3.6831961376597335</c:v>
                </c:pt>
                <c:pt idx="15">
                  <c:v>3.1240979051699349</c:v>
                </c:pt>
                <c:pt idx="16">
                  <c:v>3.4149289901426747</c:v>
                </c:pt>
                <c:pt idx="17">
                  <c:v>4.1458178798523928</c:v>
                </c:pt>
                <c:pt idx="18">
                  <c:v>4.0644205832943321</c:v>
                </c:pt>
                <c:pt idx="19">
                  <c:v>3.653733981686984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2-4CF8-A24A-B55328B871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61785679"/>
        <c:axId val="2061786095"/>
      </c:barChart>
      <c:catAx>
        <c:axId val="2061785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61786095"/>
        <c:crosses val="autoZero"/>
        <c:auto val="1"/>
        <c:lblAlgn val="ctr"/>
        <c:lblOffset val="100"/>
        <c:noMultiLvlLbl val="0"/>
      </c:catAx>
      <c:valAx>
        <c:axId val="2061786095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6178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Munka1!$B$55</c:f>
              <c:strCache>
                <c:ptCount val="1"/>
                <c:pt idx="0">
                  <c:v>Férfiak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Munka1!$A$56:$A$63</c:f>
              <c:strCache>
                <c:ptCount val="8"/>
                <c:pt idx="0">
                  <c:v>0-14 évesek</c:v>
                </c:pt>
                <c:pt idx="1">
                  <c:v>15-19 évesek</c:v>
                </c:pt>
                <c:pt idx="2">
                  <c:v>20-29 évesek</c:v>
                </c:pt>
                <c:pt idx="3">
                  <c:v>30-39 évesek</c:v>
                </c:pt>
                <c:pt idx="4">
                  <c:v>40-49 évesek</c:v>
                </c:pt>
                <c:pt idx="5">
                  <c:v>50-59 évesek</c:v>
                </c:pt>
                <c:pt idx="6">
                  <c:v>60-64 évesek</c:v>
                </c:pt>
                <c:pt idx="7">
                  <c:v>65- évesek</c:v>
                </c:pt>
              </c:strCache>
            </c:strRef>
          </c:cat>
          <c:val>
            <c:numRef>
              <c:f>Munka1!$B$56:$B$63</c:f>
              <c:numCache>
                <c:formatCode>General</c:formatCode>
                <c:ptCount val="8"/>
                <c:pt idx="0">
                  <c:v>-456</c:v>
                </c:pt>
                <c:pt idx="1">
                  <c:v>-175</c:v>
                </c:pt>
                <c:pt idx="2">
                  <c:v>-364</c:v>
                </c:pt>
                <c:pt idx="3">
                  <c:v>-487</c:v>
                </c:pt>
                <c:pt idx="4">
                  <c:v>-421</c:v>
                </c:pt>
                <c:pt idx="5">
                  <c:v>-418</c:v>
                </c:pt>
                <c:pt idx="6">
                  <c:v>-172</c:v>
                </c:pt>
                <c:pt idx="7">
                  <c:v>-425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5-44F9-A6F6-3F7BAC8FE6F4}"/>
            </c:ext>
          </c:extLst>
        </c:ser>
        <c:ser>
          <c:idx val="1"/>
          <c:order val="1"/>
          <c:tx>
            <c:strRef>
              <c:f>Munka1!$C$55</c:f>
              <c:strCache>
                <c:ptCount val="1"/>
                <c:pt idx="0">
                  <c:v>Nők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Munka1!$A$56:$A$63</c:f>
              <c:strCache>
                <c:ptCount val="8"/>
                <c:pt idx="0">
                  <c:v>0-14 évesek</c:v>
                </c:pt>
                <c:pt idx="1">
                  <c:v>15-19 évesek</c:v>
                </c:pt>
                <c:pt idx="2">
                  <c:v>20-29 évesek</c:v>
                </c:pt>
                <c:pt idx="3">
                  <c:v>30-39 évesek</c:v>
                </c:pt>
                <c:pt idx="4">
                  <c:v>40-49 évesek</c:v>
                </c:pt>
                <c:pt idx="5">
                  <c:v>50-59 évesek</c:v>
                </c:pt>
                <c:pt idx="6">
                  <c:v>60-64 évesek</c:v>
                </c:pt>
                <c:pt idx="7">
                  <c:v>65- évesek</c:v>
                </c:pt>
              </c:strCache>
            </c:strRef>
          </c:cat>
          <c:val>
            <c:numRef>
              <c:f>Munka1!$C$56:$C$63</c:f>
              <c:numCache>
                <c:formatCode>General</c:formatCode>
                <c:ptCount val="8"/>
                <c:pt idx="0">
                  <c:v>445</c:v>
                </c:pt>
                <c:pt idx="1">
                  <c:v>155</c:v>
                </c:pt>
                <c:pt idx="2">
                  <c:v>350</c:v>
                </c:pt>
                <c:pt idx="3">
                  <c:v>493</c:v>
                </c:pt>
                <c:pt idx="4">
                  <c:v>375</c:v>
                </c:pt>
                <c:pt idx="5">
                  <c:v>410</c:v>
                </c:pt>
                <c:pt idx="6">
                  <c:v>191</c:v>
                </c:pt>
                <c:pt idx="7">
                  <c:v>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F5-44F9-A6F6-3F7BAC8FE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6510128"/>
        <c:axId val="1066510960"/>
      </c:barChart>
      <c:catAx>
        <c:axId val="1066510128"/>
        <c:scaling>
          <c:orientation val="minMax"/>
        </c:scaling>
        <c:delete val="0"/>
        <c:axPos val="l"/>
        <c:numFmt formatCode="#;#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6510960"/>
        <c:crosses val="autoZero"/>
        <c:auto val="1"/>
        <c:lblAlgn val="ctr"/>
        <c:lblOffset val="100"/>
        <c:noMultiLvlLbl val="0"/>
      </c:catAx>
      <c:valAx>
        <c:axId val="1066510960"/>
        <c:scaling>
          <c:orientation val="minMax"/>
          <c:max val="800"/>
          <c:min val="-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;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651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6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Munka1!$B$43</c:f>
              <c:strCache>
                <c:ptCount val="1"/>
                <c:pt idx="0">
                  <c:v>Férfiak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Munka1!$A$44:$A$51</c:f>
              <c:strCache>
                <c:ptCount val="8"/>
                <c:pt idx="0">
                  <c:v>0-14 évesek</c:v>
                </c:pt>
                <c:pt idx="1">
                  <c:v>15-19 évesek</c:v>
                </c:pt>
                <c:pt idx="2">
                  <c:v>20-29 évesek</c:v>
                </c:pt>
                <c:pt idx="3">
                  <c:v>30-39 évesek</c:v>
                </c:pt>
                <c:pt idx="4">
                  <c:v>40-49 évesek</c:v>
                </c:pt>
                <c:pt idx="5">
                  <c:v>50-59 évesek</c:v>
                </c:pt>
                <c:pt idx="6">
                  <c:v>60-64 évesek</c:v>
                </c:pt>
                <c:pt idx="7">
                  <c:v>65- évesek</c:v>
                </c:pt>
              </c:strCache>
            </c:strRef>
          </c:cat>
          <c:val>
            <c:numRef>
              <c:f>Munka1!$B$44:$B$51</c:f>
              <c:numCache>
                <c:formatCode>General</c:formatCode>
                <c:ptCount val="8"/>
                <c:pt idx="0">
                  <c:v>-498</c:v>
                </c:pt>
                <c:pt idx="1">
                  <c:v>-174</c:v>
                </c:pt>
                <c:pt idx="2">
                  <c:v>-368</c:v>
                </c:pt>
                <c:pt idx="3">
                  <c:v>-411</c:v>
                </c:pt>
                <c:pt idx="4">
                  <c:v>-559</c:v>
                </c:pt>
                <c:pt idx="5">
                  <c:v>-404</c:v>
                </c:pt>
                <c:pt idx="6">
                  <c:v>-224</c:v>
                </c:pt>
                <c:pt idx="7">
                  <c:v>-495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5-42F0-91EC-F66FB556B239}"/>
            </c:ext>
          </c:extLst>
        </c:ser>
        <c:ser>
          <c:idx val="1"/>
          <c:order val="1"/>
          <c:tx>
            <c:strRef>
              <c:f>Munka1!$C$43</c:f>
              <c:strCache>
                <c:ptCount val="1"/>
                <c:pt idx="0">
                  <c:v>Nők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Munka1!$A$44:$A$51</c:f>
              <c:strCache>
                <c:ptCount val="8"/>
                <c:pt idx="0">
                  <c:v>0-14 évesek</c:v>
                </c:pt>
                <c:pt idx="1">
                  <c:v>15-19 évesek</c:v>
                </c:pt>
                <c:pt idx="2">
                  <c:v>20-29 évesek</c:v>
                </c:pt>
                <c:pt idx="3">
                  <c:v>30-39 évesek</c:v>
                </c:pt>
                <c:pt idx="4">
                  <c:v>40-49 évesek</c:v>
                </c:pt>
                <c:pt idx="5">
                  <c:v>50-59 évesek</c:v>
                </c:pt>
                <c:pt idx="6">
                  <c:v>60-64 évesek</c:v>
                </c:pt>
                <c:pt idx="7">
                  <c:v>65- évesek</c:v>
                </c:pt>
              </c:strCache>
            </c:strRef>
          </c:cat>
          <c:val>
            <c:numRef>
              <c:f>Munka1!$C$44:$C$51</c:f>
              <c:numCache>
                <c:formatCode>General</c:formatCode>
                <c:ptCount val="8"/>
                <c:pt idx="0">
                  <c:v>475</c:v>
                </c:pt>
                <c:pt idx="1">
                  <c:v>180</c:v>
                </c:pt>
                <c:pt idx="2">
                  <c:v>348</c:v>
                </c:pt>
                <c:pt idx="3">
                  <c:v>424</c:v>
                </c:pt>
                <c:pt idx="4">
                  <c:v>516</c:v>
                </c:pt>
                <c:pt idx="5">
                  <c:v>395</c:v>
                </c:pt>
                <c:pt idx="6">
                  <c:v>210</c:v>
                </c:pt>
                <c:pt idx="7">
                  <c:v>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5-42F0-91EC-F66FB556B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9228000"/>
        <c:axId val="909225088"/>
      </c:barChart>
      <c:catAx>
        <c:axId val="90922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9225088"/>
        <c:crosses val="autoZero"/>
        <c:auto val="1"/>
        <c:lblAlgn val="ctr"/>
        <c:lblOffset val="100"/>
        <c:noMultiLvlLbl val="0"/>
      </c:catAx>
      <c:valAx>
        <c:axId val="909225088"/>
        <c:scaling>
          <c:orientation val="minMax"/>
          <c:max val="800"/>
          <c:min val="-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;#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92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 sz="6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Munka1!$D$19:$D$29</c:f>
              <c:strCache>
                <c:ptCount val="11"/>
                <c:pt idx="0">
                  <c:v>2010.</c:v>
                </c:pt>
                <c:pt idx="1">
                  <c:v>2011.</c:v>
                </c:pt>
                <c:pt idx="2">
                  <c:v>2012.</c:v>
                </c:pt>
                <c:pt idx="3">
                  <c:v>2013.</c:v>
                </c:pt>
                <c:pt idx="4">
                  <c:v>2014.</c:v>
                </c:pt>
                <c:pt idx="5">
                  <c:v>2015.</c:v>
                </c:pt>
                <c:pt idx="6">
                  <c:v>2016.</c:v>
                </c:pt>
                <c:pt idx="7">
                  <c:v>2017.</c:v>
                </c:pt>
                <c:pt idx="8">
                  <c:v>2018.</c:v>
                </c:pt>
                <c:pt idx="9">
                  <c:v>2019.</c:v>
                </c:pt>
                <c:pt idx="10">
                  <c:v>2020.</c:v>
                </c:pt>
              </c:strCache>
            </c:strRef>
          </c:cat>
          <c:val>
            <c:numRef>
              <c:f>Munka1!$E$19:$E$29</c:f>
              <c:numCache>
                <c:formatCode>General</c:formatCode>
                <c:ptCount val="11"/>
                <c:pt idx="0">
                  <c:v>33310</c:v>
                </c:pt>
                <c:pt idx="1">
                  <c:v>59516</c:v>
                </c:pt>
                <c:pt idx="2">
                  <c:v>62336</c:v>
                </c:pt>
                <c:pt idx="3" formatCode="#,##0">
                  <c:v>72565</c:v>
                </c:pt>
                <c:pt idx="4" formatCode="#,##0">
                  <c:v>81746</c:v>
                </c:pt>
                <c:pt idx="5" formatCode="#,##0">
                  <c:v>100247</c:v>
                </c:pt>
                <c:pt idx="6" formatCode="#,##0">
                  <c:v>112991</c:v>
                </c:pt>
                <c:pt idx="7" formatCode="#,##0">
                  <c:v>122185</c:v>
                </c:pt>
                <c:pt idx="8" formatCode="#,##0">
                  <c:v>132256</c:v>
                </c:pt>
                <c:pt idx="9" formatCode="#,##0">
                  <c:v>134594</c:v>
                </c:pt>
                <c:pt idx="10" formatCode="#,##0">
                  <c:v>78785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AE-451C-A086-F1AE162F4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512191"/>
        <c:axId val="1372513023"/>
      </c:lineChart>
      <c:catAx>
        <c:axId val="137251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72513023"/>
        <c:crosses val="autoZero"/>
        <c:auto val="1"/>
        <c:lblAlgn val="ctr"/>
        <c:lblOffset val="100"/>
        <c:noMultiLvlLbl val="0"/>
      </c:catAx>
      <c:valAx>
        <c:axId val="137251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7251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'Értékelés Humán közszolg'!$B$17:$S$17</c:f>
              <c:strCache>
                <c:ptCount val="18"/>
                <c:pt idx="0">
                  <c:v>óvodai ellátások minősége</c:v>
                </c:pt>
                <c:pt idx="1">
                  <c:v>általános iskola infrastruktúra, felszereltség minősége</c:v>
                </c:pt>
                <c:pt idx="2">
                  <c:v>általános iskolai oktatás minősége</c:v>
                </c:pt>
                <c:pt idx="3">
                  <c:v>középiskolai oktatás infrastruktúra, felszereltség minősége</c:v>
                </c:pt>
                <c:pt idx="4">
                  <c:v>középfokú oktatás minősége</c:v>
                </c:pt>
                <c:pt idx="5">
                  <c:v>egészségügyi alapellátás időbeni elérhetősége</c:v>
                </c:pt>
                <c:pt idx="6">
                  <c:v>egészségügyi alapellátás minősége</c:v>
                </c:pt>
                <c:pt idx="7">
                  <c:v>egészségügyi szakellátás időbeni elérhetősége</c:v>
                </c:pt>
                <c:pt idx="8">
                  <c:v>egészségügyi szakellátás (járóbeteg ellátás) minősége</c:v>
                </c:pt>
                <c:pt idx="9">
                  <c:v>kulturális szolgáltatások (intézményekhez kötött pl. mozi, könyvtár, színház stb.) elérhetősége</c:v>
                </c:pt>
                <c:pt idx="10">
                  <c:v>kulturális szolgáltatások (intézményekhez kötött pl. mozi, könyvtár, színház stb.) minősége</c:v>
                </c:pt>
                <c:pt idx="11">
                  <c:v>kulturális szolgáltatások, városi programok száma/ gyakorisága</c:v>
                </c:pt>
                <c:pt idx="12">
                  <c:v>kulturális szolgáltatások, városi programok minősége</c:v>
                </c:pt>
                <c:pt idx="13">
                  <c:v>városi közösség összetartása</c:v>
                </c:pt>
                <c:pt idx="14">
                  <c:v>szociális ellátás („akár saját, akár valamely családtag okán pl. idősellátás”)</c:v>
                </c:pt>
                <c:pt idx="15">
                  <c:v>bölcsődei ellátás</c:v>
                </c:pt>
                <c:pt idx="16">
                  <c:v>hivatali ügyintézés hatékonysága (polgármesteri hivatal)</c:v>
                </c:pt>
                <c:pt idx="17">
                  <c:v>hivatali ügyintézés hatékonysága (kormányhivatal)</c:v>
                </c:pt>
              </c:strCache>
            </c:strRef>
          </c:cat>
          <c:val>
            <c:numRef>
              <c:f>'Értékelés Humán közszolg'!$B$27:$S$27</c:f>
              <c:numCache>
                <c:formatCode>0.00</c:formatCode>
                <c:ptCount val="18"/>
                <c:pt idx="0">
                  <c:v>4.0398424389334329</c:v>
                </c:pt>
                <c:pt idx="1">
                  <c:v>3.9030391746828386</c:v>
                </c:pt>
                <c:pt idx="2">
                  <c:v>3.8764048115567693</c:v>
                </c:pt>
                <c:pt idx="3">
                  <c:v>4.172288954690206</c:v>
                </c:pt>
                <c:pt idx="4">
                  <c:v>4.0243477289234031</c:v>
                </c:pt>
                <c:pt idx="5">
                  <c:v>3.4305049850353626</c:v>
                </c:pt>
                <c:pt idx="6">
                  <c:v>3.5878529080961554</c:v>
                </c:pt>
                <c:pt idx="7">
                  <c:v>3.2747924963980966</c:v>
                </c:pt>
                <c:pt idx="8">
                  <c:v>3.5519896175880539</c:v>
                </c:pt>
                <c:pt idx="9">
                  <c:v>3.7563327430121243</c:v>
                </c:pt>
                <c:pt idx="10">
                  <c:v>3.8356622135905685</c:v>
                </c:pt>
                <c:pt idx="11">
                  <c:v>3.7684543844520477</c:v>
                </c:pt>
                <c:pt idx="12">
                  <c:v>3.8023936237584541</c:v>
                </c:pt>
                <c:pt idx="13">
                  <c:v>3.6057588133298819</c:v>
                </c:pt>
                <c:pt idx="14">
                  <c:v>4.0083237197362687</c:v>
                </c:pt>
                <c:pt idx="15">
                  <c:v>4.1529380059005971</c:v>
                </c:pt>
                <c:pt idx="16">
                  <c:v>4.0020746528851028</c:v>
                </c:pt>
                <c:pt idx="17">
                  <c:v>4.0098685140009982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D-43CB-969D-3FA9A90211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53665823"/>
        <c:axId val="2053666239"/>
      </c:barChart>
      <c:catAx>
        <c:axId val="205366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53666239"/>
        <c:crosses val="autoZero"/>
        <c:auto val="1"/>
        <c:lblAlgn val="ctr"/>
        <c:lblOffset val="100"/>
        <c:noMultiLvlLbl val="0"/>
      </c:catAx>
      <c:valAx>
        <c:axId val="2053666239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5366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4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vállalkozás!$B$28</c:f>
              <c:strCache>
                <c:ptCount val="1"/>
                <c:pt idx="0">
                  <c:v>Regisztrált vállalkozások száma (db)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vállalkozás!$A$29:$A$38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vállalkozás!$B$29:$B$38</c:f>
              <c:numCache>
                <c:formatCode>General</c:formatCode>
                <c:ptCount val="10"/>
                <c:pt idx="0">
                  <c:v>1753</c:v>
                </c:pt>
                <c:pt idx="1">
                  <c:v>1752</c:v>
                </c:pt>
                <c:pt idx="2">
                  <c:v>1779</c:v>
                </c:pt>
                <c:pt idx="3">
                  <c:v>1790</c:v>
                </c:pt>
                <c:pt idx="4">
                  <c:v>1788</c:v>
                </c:pt>
                <c:pt idx="5">
                  <c:v>1638</c:v>
                </c:pt>
                <c:pt idx="6">
                  <c:v>1676</c:v>
                </c:pt>
                <c:pt idx="7">
                  <c:v>1708</c:v>
                </c:pt>
                <c:pt idx="8">
                  <c:v>1699</c:v>
                </c:pt>
                <c:pt idx="9">
                  <c:v>1755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CF-4F3B-8C6D-CC11397D01CA}"/>
            </c:ext>
          </c:extLst>
        </c:ser>
        <c:ser>
          <c:idx val="1"/>
          <c:order val="1"/>
          <c:tx>
            <c:strRef>
              <c:f>vállalkozás!$C$28</c:f>
              <c:strCache>
                <c:ptCount val="1"/>
                <c:pt idx="0">
                  <c:v>Működő vállalkozások száma (db)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vállalkozás!$A$29:$A$38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vállalkozás!$C$29:$C$38</c:f>
              <c:numCache>
                <c:formatCode>General</c:formatCode>
                <c:ptCount val="10"/>
                <c:pt idx="0">
                  <c:v>309</c:v>
                </c:pt>
                <c:pt idx="1">
                  <c:v>300</c:v>
                </c:pt>
                <c:pt idx="2">
                  <c:v>296</c:v>
                </c:pt>
                <c:pt idx="3">
                  <c:v>305</c:v>
                </c:pt>
                <c:pt idx="4">
                  <c:v>327</c:v>
                </c:pt>
                <c:pt idx="5">
                  <c:v>348</c:v>
                </c:pt>
                <c:pt idx="6">
                  <c:v>385</c:v>
                </c:pt>
                <c:pt idx="7">
                  <c:v>398</c:v>
                </c:pt>
                <c:pt idx="8">
                  <c:v>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CF-4F3B-8C6D-CC11397D0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394191"/>
        <c:axId val="1481392943"/>
      </c:lineChart>
      <c:catAx>
        <c:axId val="148139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1392943"/>
        <c:crosses val="autoZero"/>
        <c:auto val="1"/>
        <c:lblAlgn val="ctr"/>
        <c:lblOffset val="100"/>
        <c:noMultiLvlLbl val="0"/>
      </c:catAx>
      <c:valAx>
        <c:axId val="148139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139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50593301888373E-2"/>
          <c:y val="2.2724166666666667E-2"/>
          <c:w val="0.97124940669811166"/>
          <c:h val="0.79733566666666655"/>
        </c:manualLayout>
      </c:layout>
      <c:lineChart>
        <c:grouping val="standard"/>
        <c:varyColors val="0"/>
        <c:ser>
          <c:idx val="0"/>
          <c:order val="0"/>
          <c:tx>
            <c:strRef>
              <c:f>vállalkozás!$B$16</c:f>
              <c:strCache>
                <c:ptCount val="1"/>
                <c:pt idx="0">
                  <c:v>Mórahalom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vállalkozás!$A$17:$A$24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vállalkozás!$B$17:$B$24</c:f>
              <c:numCache>
                <c:formatCode>#,##0</c:formatCode>
                <c:ptCount val="8"/>
                <c:pt idx="0">
                  <c:v>5149.8521126760561</c:v>
                </c:pt>
                <c:pt idx="1">
                  <c:v>5436.1338912133888</c:v>
                </c:pt>
                <c:pt idx="2">
                  <c:v>6009.5845272206307</c:v>
                </c:pt>
                <c:pt idx="3">
                  <c:v>4842.8446081714665</c:v>
                </c:pt>
                <c:pt idx="4">
                  <c:v>6198.0292778139228</c:v>
                </c:pt>
                <c:pt idx="5">
                  <c:v>8279.7415477084905</c:v>
                </c:pt>
                <c:pt idx="6">
                  <c:v>7638.0880935994492</c:v>
                </c:pt>
                <c:pt idx="7">
                  <c:v>8363.6365517241375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3B-439A-8A6D-2CA4416A2DD9}"/>
            </c:ext>
          </c:extLst>
        </c:ser>
        <c:ser>
          <c:idx val="1"/>
          <c:order val="1"/>
          <c:tx>
            <c:strRef>
              <c:f>vállalkozás!$C$16</c:f>
              <c:strCache>
                <c:ptCount val="1"/>
                <c:pt idx="0">
                  <c:v>Mórahalmi járás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vállalkozás!$A$17:$A$24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vállalkozás!$C$17:$C$24</c:f>
              <c:numCache>
                <c:formatCode>#,##0</c:formatCode>
                <c:ptCount val="8"/>
                <c:pt idx="0">
                  <c:v>3652.6397134083932</c:v>
                </c:pt>
                <c:pt idx="1">
                  <c:v>4048.169026169026</c:v>
                </c:pt>
                <c:pt idx="2">
                  <c:v>4627.382269215128</c:v>
                </c:pt>
                <c:pt idx="3">
                  <c:v>4367.3404689092758</c:v>
                </c:pt>
                <c:pt idx="4">
                  <c:v>5323.078212290503</c:v>
                </c:pt>
                <c:pt idx="5">
                  <c:v>6343.2613464447804</c:v>
                </c:pt>
                <c:pt idx="6">
                  <c:v>6296.644567219153</c:v>
                </c:pt>
                <c:pt idx="7">
                  <c:v>7369.6786389413992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3B-439A-8A6D-2CA4416A2DD9}"/>
            </c:ext>
          </c:extLst>
        </c:ser>
        <c:ser>
          <c:idx val="2"/>
          <c:order val="2"/>
          <c:tx>
            <c:strRef>
              <c:f>vállalkozás!$D$16</c:f>
              <c:strCache>
                <c:ptCount val="1"/>
                <c:pt idx="0">
                  <c:v>Csongrád-Csanád megye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vállalkozás!$A$17:$A$24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vállalkozás!$D$17:$D$24</c:f>
              <c:numCache>
                <c:formatCode>_-* #\ ##0_-;\-* #\ ##0_-;_-* "-"??_-;_-@_-</c:formatCode>
                <c:ptCount val="8"/>
                <c:pt idx="0">
                  <c:v>4069.4176224550765</c:v>
                </c:pt>
                <c:pt idx="1">
                  <c:v>4330.9451510918316</c:v>
                </c:pt>
                <c:pt idx="2">
                  <c:v>4932.1230131724215</c:v>
                </c:pt>
                <c:pt idx="3">
                  <c:v>5401.5634617269434</c:v>
                </c:pt>
                <c:pt idx="4">
                  <c:v>5643.8071103008206</c:v>
                </c:pt>
                <c:pt idx="5">
                  <c:v>6360.7306135712388</c:v>
                </c:pt>
                <c:pt idx="6">
                  <c:v>7208.1118118842596</c:v>
                </c:pt>
                <c:pt idx="7">
                  <c:v>7745.4635797825049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3B-439A-8A6D-2CA4416A2DD9}"/>
            </c:ext>
          </c:extLst>
        </c:ser>
        <c:ser>
          <c:idx val="3"/>
          <c:order val="3"/>
          <c:tx>
            <c:strRef>
              <c:f>vállalkozás!$E$16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vállalkozás!$A$17:$A$24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vállalkozás!$E$17:$E$24</c:f>
              <c:numCache>
                <c:formatCode>#,##0</c:formatCode>
                <c:ptCount val="8"/>
                <c:pt idx="0">
                  <c:v>6086.9591039572806</c:v>
                </c:pt>
                <c:pt idx="1">
                  <c:v>6503.306549894387</c:v>
                </c:pt>
                <c:pt idx="2">
                  <c:v>4866.1375841947702</c:v>
                </c:pt>
                <c:pt idx="3">
                  <c:v>11703.578067915421</c:v>
                </c:pt>
                <c:pt idx="4">
                  <c:v>8534.3141541963341</c:v>
                </c:pt>
                <c:pt idx="5">
                  <c:v>8715.1323687960194</c:v>
                </c:pt>
                <c:pt idx="6">
                  <c:v>9948.9709527499908</c:v>
                </c:pt>
                <c:pt idx="7">
                  <c:v>9385.9901898966782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3B-439A-8A6D-2CA4416A2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819536"/>
        <c:axId val="1389820784"/>
      </c:lineChart>
      <c:catAx>
        <c:axId val="13898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9820784"/>
        <c:crosses val="autoZero"/>
        <c:auto val="1"/>
        <c:lblAlgn val="ctr"/>
        <c:lblOffset val="100"/>
        <c:noMultiLvlLbl val="0"/>
      </c:catAx>
      <c:valAx>
        <c:axId val="138982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981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Munkanélkiliség!$B$2</c:f>
              <c:strCache>
                <c:ptCount val="1"/>
                <c:pt idx="0">
                  <c:v>Nyilvántartott álláskeresők száma (fő)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Munkanélkiliség!$A$3:$A$13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Munkanélkiliség!$B$3:$B$13</c:f>
              <c:numCache>
                <c:formatCode>General</c:formatCode>
                <c:ptCount val="11"/>
                <c:pt idx="0">
                  <c:v>289</c:v>
                </c:pt>
                <c:pt idx="1">
                  <c:v>248</c:v>
                </c:pt>
                <c:pt idx="2">
                  <c:v>273</c:v>
                </c:pt>
                <c:pt idx="3">
                  <c:v>126</c:v>
                </c:pt>
                <c:pt idx="4">
                  <c:v>146</c:v>
                </c:pt>
                <c:pt idx="5">
                  <c:v>100</c:v>
                </c:pt>
                <c:pt idx="6">
                  <c:v>83</c:v>
                </c:pt>
                <c:pt idx="7">
                  <c:v>78</c:v>
                </c:pt>
                <c:pt idx="8">
                  <c:v>92</c:v>
                </c:pt>
                <c:pt idx="9">
                  <c:v>68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3-470A-B4C3-9FF83D674326}"/>
            </c:ext>
          </c:extLst>
        </c:ser>
        <c:ser>
          <c:idx val="1"/>
          <c:order val="1"/>
          <c:tx>
            <c:strRef>
              <c:f>Munkanélkiliség!$C$2</c:f>
              <c:strCache>
                <c:ptCount val="1"/>
                <c:pt idx="0">
                  <c:v>365 napon túli nyilvántartott álláskeresők száma összesen (fő)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Munkanélkiliség!$A$3:$A$13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Munkanélkiliség!$C$3:$C$13</c:f>
              <c:numCache>
                <c:formatCode>General</c:formatCode>
                <c:ptCount val="11"/>
                <c:pt idx="0">
                  <c:v>78</c:v>
                </c:pt>
                <c:pt idx="1">
                  <c:v>71</c:v>
                </c:pt>
                <c:pt idx="2">
                  <c:v>77</c:v>
                </c:pt>
                <c:pt idx="3">
                  <c:v>34</c:v>
                </c:pt>
                <c:pt idx="4">
                  <c:v>17</c:v>
                </c:pt>
                <c:pt idx="5">
                  <c:v>16</c:v>
                </c:pt>
                <c:pt idx="6">
                  <c:v>12</c:v>
                </c:pt>
                <c:pt idx="7">
                  <c:v>11</c:v>
                </c:pt>
                <c:pt idx="8">
                  <c:v>15</c:v>
                </c:pt>
                <c:pt idx="9">
                  <c:v>12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3-470A-B4C3-9FF83D674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967935"/>
        <c:axId val="1639961695"/>
      </c:barChart>
      <c:lineChart>
        <c:grouping val="standard"/>
        <c:varyColors val="0"/>
        <c:ser>
          <c:idx val="2"/>
          <c:order val="2"/>
          <c:tx>
            <c:strRef>
              <c:f>Munkanélkiliség!$D$2</c:f>
              <c:strCache>
                <c:ptCount val="1"/>
                <c:pt idx="0">
                  <c:v>Relatív mutató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Munkanélkiliség!$A$3:$A$13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Munkanélkiliség!$D$3:$D$13</c:f>
              <c:numCache>
                <c:formatCode>0.00%</c:formatCode>
                <c:ptCount val="11"/>
                <c:pt idx="0">
                  <c:v>7.5999999999999998E-2</c:v>
                </c:pt>
                <c:pt idx="1">
                  <c:v>6.4899999999999999E-2</c:v>
                </c:pt>
                <c:pt idx="2">
                  <c:v>7.1499999999999994E-2</c:v>
                </c:pt>
                <c:pt idx="3">
                  <c:v>3.3099999999999997E-2</c:v>
                </c:pt>
                <c:pt idx="4">
                  <c:v>3.5999999999999997E-2</c:v>
                </c:pt>
                <c:pt idx="5">
                  <c:v>2.4500000000000001E-2</c:v>
                </c:pt>
                <c:pt idx="6">
                  <c:v>2.0199999999999999E-2</c:v>
                </c:pt>
                <c:pt idx="7">
                  <c:v>1.89E-2</c:v>
                </c:pt>
                <c:pt idx="8">
                  <c:v>2.2200000000000001E-2</c:v>
                </c:pt>
                <c:pt idx="9">
                  <c:v>1.6500000000000001E-2</c:v>
                </c:pt>
                <c:pt idx="10">
                  <c:v>1.89E-2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83-470A-B4C3-9FF83D674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960031"/>
        <c:axId val="1639965439"/>
      </c:lineChart>
      <c:catAx>
        <c:axId val="163996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39961695"/>
        <c:crosses val="autoZero"/>
        <c:auto val="1"/>
        <c:lblAlgn val="ctr"/>
        <c:lblOffset val="100"/>
        <c:noMultiLvlLbl val="0"/>
      </c:catAx>
      <c:valAx>
        <c:axId val="163996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39967935"/>
        <c:crosses val="autoZero"/>
        <c:crossBetween val="between"/>
      </c:valAx>
      <c:valAx>
        <c:axId val="1639965439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39960031"/>
        <c:crosses val="max"/>
        <c:crossBetween val="between"/>
      </c:valAx>
      <c:catAx>
        <c:axId val="1639960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9965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81406277239167E-2"/>
          <c:y val="2.8421555555555554E-2"/>
          <c:w val="0.95897565207972635"/>
          <c:h val="0.81426899999999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Munkanélkiliség!$B$34</c:f>
              <c:strCache>
                <c:ptCount val="1"/>
                <c:pt idx="0">
                  <c:v>Közfoglalkoztatásban részt vevők havi átlagos létszáma (fő)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Munkanélkiliség!$A$35:$A$42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Munkanélkiliség!$B$35:$B$42</c:f>
              <c:numCache>
                <c:formatCode>General</c:formatCode>
                <c:ptCount val="8"/>
                <c:pt idx="0">
                  <c:v>86</c:v>
                </c:pt>
                <c:pt idx="1">
                  <c:v>121</c:v>
                </c:pt>
                <c:pt idx="2">
                  <c:v>107</c:v>
                </c:pt>
                <c:pt idx="3">
                  <c:v>119</c:v>
                </c:pt>
                <c:pt idx="4">
                  <c:v>104</c:v>
                </c:pt>
                <c:pt idx="5">
                  <c:v>72</c:v>
                </c:pt>
                <c:pt idx="6">
                  <c:v>55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D-4112-9B18-9759E982A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543551"/>
        <c:axId val="1745547295"/>
      </c:barChart>
      <c:lineChart>
        <c:grouping val="standard"/>
        <c:varyColors val="0"/>
        <c:ser>
          <c:idx val="1"/>
          <c:order val="1"/>
          <c:tx>
            <c:strRef>
              <c:f>Munkanélkiliség!$C$34</c:f>
              <c:strCache>
                <c:ptCount val="1"/>
                <c:pt idx="0">
                  <c:v>Közfoglalkoztatási mutató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Munkanélkiliség!$A$35:$A$42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Munkanélkiliség!$C$35:$C$42</c:f>
              <c:numCache>
                <c:formatCode>0.00%</c:formatCode>
                <c:ptCount val="8"/>
                <c:pt idx="0">
                  <c:v>2.24E-2</c:v>
                </c:pt>
                <c:pt idx="1">
                  <c:v>3.1399999999999997E-2</c:v>
                </c:pt>
                <c:pt idx="2">
                  <c:v>2.7699999999999999E-2</c:v>
                </c:pt>
                <c:pt idx="3">
                  <c:v>3.0499999999999999E-2</c:v>
                </c:pt>
                <c:pt idx="4">
                  <c:v>2.6499999999999999E-2</c:v>
                </c:pt>
                <c:pt idx="5">
                  <c:v>1.84E-2</c:v>
                </c:pt>
                <c:pt idx="6">
                  <c:v>1.4E-2</c:v>
                </c:pt>
                <c:pt idx="7">
                  <c:v>1.12E-2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1D-4112-9B18-9759E982A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549375"/>
        <c:axId val="1745551871"/>
      </c:lineChart>
      <c:catAx>
        <c:axId val="174554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45547295"/>
        <c:crosses val="autoZero"/>
        <c:auto val="1"/>
        <c:lblAlgn val="ctr"/>
        <c:lblOffset val="100"/>
        <c:noMultiLvlLbl val="0"/>
      </c:catAx>
      <c:valAx>
        <c:axId val="174554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45543551"/>
        <c:crosses val="autoZero"/>
        <c:crossBetween val="between"/>
      </c:valAx>
      <c:valAx>
        <c:axId val="1745551871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45549375"/>
        <c:crosses val="max"/>
        <c:crossBetween val="between"/>
      </c:valAx>
      <c:catAx>
        <c:axId val="17455493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55518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82C53-2241-4D37-8B97-E3016D3E3CBA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677E5F6C-96D7-4664-9A91-BA2A821BBABA}">
      <dgm:prSet phldrT="[Szöveg]" custT="1"/>
      <dgm:spPr/>
      <dgm:t>
        <a:bodyPr/>
        <a:lstStyle/>
        <a:p>
          <a:pPr indent="-504000"/>
          <a:r>
            <a:rPr lang="hu-HU" sz="7200">
              <a:latin typeface="Arial" panose="020B0604020202020204" pitchFamily="34" charset="0"/>
              <a:cs typeface="Arial" panose="020B0604020202020204" pitchFamily="34" charset="0"/>
            </a:rPr>
            <a:t>EU 2021-2027</a:t>
          </a:r>
        </a:p>
      </dgm:t>
    </dgm:pt>
    <dgm:pt modelId="{1263FA18-F3F0-4EAF-9432-19B6B3059A37}" type="parTrans" cxnId="{0360D335-5878-4E5E-96C7-635149638B3A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7BB96-8844-4CCB-8299-FF1B7CEA5C24}" type="sibTrans" cxnId="{0360D335-5878-4E5E-96C7-635149638B3A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670EE-CD1B-4020-BEA2-10A3D35D3935}">
      <dgm:prSet custT="1"/>
      <dgm:spPr/>
      <dgm:t>
        <a:bodyPr/>
        <a:lstStyle/>
        <a:p>
          <a:pPr indent="-504000"/>
          <a:r>
            <a:rPr lang="hu-HU" sz="7200">
              <a:latin typeface="Arial" panose="020B0604020202020204" pitchFamily="34" charset="0"/>
              <a:cs typeface="Arial" panose="020B0604020202020204" pitchFamily="34" charset="0"/>
            </a:rPr>
            <a:t>Operatív Programok</a:t>
          </a:r>
        </a:p>
      </dgm:t>
    </dgm:pt>
    <dgm:pt modelId="{488D9246-FF10-41F5-93C6-EACC01EA5890}" type="parTrans" cxnId="{A0BA71BA-2E0E-4CBA-89CF-5279817C50CF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8599D-FCEB-4752-B25A-743DA8956206}" type="sibTrans" cxnId="{A0BA71BA-2E0E-4CBA-89CF-5279817C50CF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1F5E9-F0AE-4188-B31F-DC1AA86C5AF4}">
      <dgm:prSet custT="1"/>
      <dgm:spPr/>
      <dgm:t>
        <a:bodyPr/>
        <a:lstStyle/>
        <a:p>
          <a:pPr indent="-504000"/>
          <a:r>
            <a:rPr lang="hu-HU" sz="7200">
              <a:latin typeface="Arial" panose="020B0604020202020204" pitchFamily="34" charset="0"/>
              <a:cs typeface="Arial" panose="020B0604020202020204" pitchFamily="34" charset="0"/>
            </a:rPr>
            <a:t>Területi tervezés</a:t>
          </a:r>
        </a:p>
      </dgm:t>
    </dgm:pt>
    <dgm:pt modelId="{629CFC0C-62E7-4CD8-B594-B8BA6D8449D3}" type="parTrans" cxnId="{A22F54AA-B37C-4D50-B56F-D300711301F6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48F29-97DC-48AE-8F89-445133966AAC}" type="sibTrans" cxnId="{A22F54AA-B37C-4D50-B56F-D300711301F6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9E763-D27E-430A-A8F1-BE161DEE027C}">
      <dgm:prSet custT="1"/>
      <dgm:spPr/>
      <dgm:t>
        <a:bodyPr/>
        <a:lstStyle/>
        <a:p>
          <a:pPr indent="-504000"/>
          <a:r>
            <a:rPr lang="hu-HU" sz="7200">
              <a:latin typeface="Arial" panose="020B0604020202020204" pitchFamily="34" charset="0"/>
              <a:cs typeface="Arial" panose="020B0604020202020204" pitchFamily="34" charset="0"/>
            </a:rPr>
            <a:t>Fenntartható városfejlesztési eszköz</a:t>
          </a:r>
        </a:p>
      </dgm:t>
    </dgm:pt>
    <dgm:pt modelId="{DB5AB1D1-A6E6-4BDA-9348-67FD1D40D9D5}" type="parTrans" cxnId="{0B505106-5317-429D-91DF-F23679634E8E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61875-A663-439B-9D2A-0760288EBA40}" type="sibTrans" cxnId="{0B505106-5317-429D-91DF-F23679634E8E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5057EE-93DA-4E6C-A1F2-40AFF393A065}">
      <dgm:prSet custT="1"/>
      <dgm:spPr/>
      <dgm:t>
        <a:bodyPr vert="horz"/>
        <a:lstStyle/>
        <a:p>
          <a:pPr marL="609600" indent="-609600"/>
          <a:r>
            <a:rPr lang="hu-HU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Ágazati és területi operatív programok</a:t>
          </a:r>
        </a:p>
      </dgm:t>
    </dgm:pt>
    <dgm:pt modelId="{231A2F5A-8C1A-4E0E-A627-CB92A469F767}" type="parTrans" cxnId="{6123FD1E-3818-4996-A39A-6098DF3139E8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58518-86D6-4592-AB08-882DDB29DDB8}" type="sibTrans" cxnId="{6123FD1E-3818-4996-A39A-6098DF3139E8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9658D-4327-488D-AC60-308BC96560AA}">
      <dgm:prSet custT="1"/>
      <dgm:spPr/>
      <dgm:t>
        <a:bodyPr vert="horz"/>
        <a:lstStyle/>
        <a:p>
          <a:pPr marL="522288" indent="-522288"/>
          <a:r>
            <a:rPr lang="hu-HU" sz="7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Területi tervezés a megyék feladata</a:t>
          </a:r>
        </a:p>
      </dgm:t>
    </dgm:pt>
    <dgm:pt modelId="{40223833-2B23-45E9-85A6-192D62BE5F98}" type="parTrans" cxnId="{04E9F526-492E-45BF-BBDF-A0C030DAD8DA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4FB5F-F3B2-427B-948F-4EFF15A47BB3}" type="sibTrans" cxnId="{04E9F526-492E-45BF-BBDF-A0C030DAD8DA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AA1CD-AA1C-4747-BF4B-15841A7BFC51}">
      <dgm:prSet phldrT="[Szöveg]" custT="1"/>
      <dgm:spPr/>
      <dgm:t>
        <a:bodyPr/>
        <a:lstStyle/>
        <a:p>
          <a:pPr marL="609600" indent="-609600"/>
          <a:r>
            <a:rPr lang="hu-HU" sz="7200">
              <a:latin typeface="Arial" panose="020B0604020202020204" pitchFamily="34" charset="0"/>
              <a:cs typeface="Arial" panose="020B0604020202020204" pitchFamily="34" charset="0"/>
            </a:rPr>
            <a:t>EU 2021-2027-es tervezési időszak</a:t>
          </a:r>
        </a:p>
      </dgm:t>
    </dgm:pt>
    <dgm:pt modelId="{2C23BDD1-3E6A-43DA-9328-41F047C340D3}" type="parTrans" cxnId="{02AA8DA2-03D6-4A39-8301-42C9EB64A077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7B22EA-6AEE-4106-8886-1C43F6304F70}" type="sibTrans" cxnId="{02AA8DA2-03D6-4A39-8301-42C9EB64A077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A2C74-28F0-47FF-ADE4-8E9D2189C69F}">
      <dgm:prSet custT="1"/>
      <dgm:spPr/>
      <dgm:t>
        <a:bodyPr vert="horz"/>
        <a:lstStyle/>
        <a:p>
          <a:pPr marL="609600" indent="-609600"/>
          <a:r>
            <a:rPr lang="hu-HU" sz="7200" dirty="0">
              <a:latin typeface="Arial" panose="020B0604020202020204" pitchFamily="34" charset="0"/>
              <a:cs typeface="Arial" panose="020B0604020202020204" pitchFamily="34" charset="0"/>
            </a:rPr>
            <a:t>ERFA rendelet 11. cikk alapján részesülhetnek a kiemelt városok, várostérségek támogatásban</a:t>
          </a:r>
        </a:p>
      </dgm:t>
    </dgm:pt>
    <dgm:pt modelId="{FE14A7A2-BF97-4E4A-A542-1E5D0E76294F}" type="parTrans" cxnId="{799383DE-F396-4036-936C-5BEF1F6AF844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D77C9-B31F-4BE9-BCEC-B0F4BD404266}" type="sibTrans" cxnId="{799383DE-F396-4036-936C-5BEF1F6AF844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8D894-07A7-486C-8E7C-291505829ECD}">
      <dgm:prSet custT="1"/>
      <dgm:spPr/>
      <dgm:t>
        <a:bodyPr vert="horz"/>
        <a:lstStyle/>
        <a:p>
          <a:pPr marL="609600" indent="-609600"/>
          <a:r>
            <a:rPr lang="hu-HU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fejlesztések kereteit a Megyei Integrált Területi </a:t>
          </a:r>
          <a:r>
            <a:rPr lang="hu-HU" sz="7200" kern="1200" dirty="0">
              <a:latin typeface="Arial" panose="020B0604020202020204" pitchFamily="34" charset="0"/>
              <a:cs typeface="Arial" panose="020B0604020202020204" pitchFamily="34" charset="0"/>
            </a:rPr>
            <a:t>Program (ITP) 2021-2027 tartalmazza</a:t>
          </a:r>
        </a:p>
      </dgm:t>
    </dgm:pt>
    <dgm:pt modelId="{AD392BF0-0442-4C16-B9DB-01698F48EC34}" type="parTrans" cxnId="{C3D7C7CA-ADB1-4DAE-8E62-19DFEC000F60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130EE-EE3F-4457-966A-017E8E064FB9}" type="sibTrans" cxnId="{C3D7C7CA-ADB1-4DAE-8E62-19DFEC000F60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BF7C8-337B-432A-B856-0E850E6EE061}">
      <dgm:prSet custT="1"/>
      <dgm:spPr/>
      <dgm:t>
        <a:bodyPr vert="horz"/>
        <a:lstStyle/>
        <a:p>
          <a:pPr marL="609600" indent="-609600"/>
          <a:r>
            <a:rPr lang="hu-HU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Területi szint: Terület- és Településfejlesztési Operatív Program Plusz (TOP Plusz</a:t>
          </a:r>
          <a:r>
            <a:rPr lang="hu-HU" sz="72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834059F2-F620-4ED8-A7DE-F0F6518F1705}" type="parTrans" cxnId="{3408CF0B-56BA-40E2-8A02-1690AD271A8D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3137D-E8EF-488D-A030-ACB9128270CD}" type="sibTrans" cxnId="{3408CF0B-56BA-40E2-8A02-1690AD271A8D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79B9D-0CBC-4354-92AB-28B064E55E55}">
      <dgm:prSet phldrT="[Szöveg]" custT="1"/>
      <dgm:spPr/>
      <dgm:t>
        <a:bodyPr/>
        <a:lstStyle/>
        <a:p>
          <a:pPr marL="609600" indent="-609600"/>
          <a:r>
            <a:rPr lang="hu-HU" sz="7200">
              <a:latin typeface="Arial" panose="020B0604020202020204" pitchFamily="34" charset="0"/>
              <a:cs typeface="Arial" panose="020B0604020202020204" pitchFamily="34" charset="0"/>
            </a:rPr>
            <a:t>5 szakpolitikai célkitűzés</a:t>
          </a:r>
        </a:p>
      </dgm:t>
    </dgm:pt>
    <dgm:pt modelId="{434FF091-5AAC-42B8-B1EF-ACC5EFB0C050}" type="parTrans" cxnId="{544191C7-5A96-45A3-91BE-AB5D9CCE32D0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56EE1-4EF3-4F41-B5F1-BDED20981792}" type="sibTrans" cxnId="{544191C7-5A96-45A3-91BE-AB5D9CCE32D0}">
      <dgm:prSet/>
      <dgm:spPr/>
      <dgm:t>
        <a:bodyPr/>
        <a:lstStyle/>
        <a:p>
          <a:pPr indent="-504000"/>
          <a:endParaRPr lang="hu-H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3CDBC-EC61-4303-B824-85FCA12C28B4}">
      <dgm:prSet custT="1"/>
      <dgm:spPr/>
      <dgm:t>
        <a:bodyPr vert="horz"/>
        <a:lstStyle/>
        <a:p>
          <a:pPr marL="609600" indent="-609600"/>
          <a:r>
            <a:rPr lang="hu-HU" sz="7200" dirty="0">
              <a:latin typeface="Arial" panose="020B0604020202020204" pitchFamily="34" charset="0"/>
              <a:cs typeface="Arial" panose="020B0604020202020204" pitchFamily="34" charset="0"/>
            </a:rPr>
            <a:t>Mórahalom dedikált forrást kap a TOP Plusz program keretében</a:t>
          </a:r>
        </a:p>
      </dgm:t>
    </dgm:pt>
    <dgm:pt modelId="{B6BA04DC-A5EB-4D30-AD4D-88472907484C}" type="parTrans" cxnId="{CB17FA54-7F6F-439E-A65C-250BDEA1BD54}">
      <dgm:prSet/>
      <dgm:spPr/>
    </dgm:pt>
    <dgm:pt modelId="{82ABBE28-A31D-4968-A4E0-4E1F29EDB5AB}" type="sibTrans" cxnId="{CB17FA54-7F6F-439E-A65C-250BDEA1BD54}">
      <dgm:prSet/>
      <dgm:spPr/>
    </dgm:pt>
    <dgm:pt modelId="{5F3F3BC0-2A91-4368-BA53-633BBBEF226B}" type="pres">
      <dgm:prSet presAssocID="{B3882C53-2241-4D37-8B97-E3016D3E3CBA}" presName="Name0" presStyleCnt="0">
        <dgm:presLayoutVars>
          <dgm:dir/>
          <dgm:animLvl val="lvl"/>
          <dgm:resizeHandles val="exact"/>
        </dgm:presLayoutVars>
      </dgm:prSet>
      <dgm:spPr/>
    </dgm:pt>
    <dgm:pt modelId="{D1B0CA57-C4D2-4540-A022-947E7A299A0C}" type="pres">
      <dgm:prSet presAssocID="{677E5F6C-96D7-4664-9A91-BA2A821BBABA}" presName="linNode" presStyleCnt="0"/>
      <dgm:spPr/>
    </dgm:pt>
    <dgm:pt modelId="{E68FF17D-21A4-4098-8C9D-ABD1F17F36CC}" type="pres">
      <dgm:prSet presAssocID="{677E5F6C-96D7-4664-9A91-BA2A821BBAB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44693A1-622B-4636-878B-D0D6F7956B61}" type="pres">
      <dgm:prSet presAssocID="{677E5F6C-96D7-4664-9A91-BA2A821BBABA}" presName="descendantText" presStyleLbl="alignAccFollowNode1" presStyleIdx="0" presStyleCnt="4">
        <dgm:presLayoutVars>
          <dgm:bulletEnabled val="1"/>
        </dgm:presLayoutVars>
      </dgm:prSet>
      <dgm:spPr/>
    </dgm:pt>
    <dgm:pt modelId="{4092BADF-51F8-476D-BE69-25B47B2E8C5F}" type="pres">
      <dgm:prSet presAssocID="{FEE7BB96-8844-4CCB-8299-FF1B7CEA5C24}" presName="sp" presStyleCnt="0"/>
      <dgm:spPr/>
    </dgm:pt>
    <dgm:pt modelId="{9A43E028-564C-486C-85C4-28615A7548CE}" type="pres">
      <dgm:prSet presAssocID="{BB4670EE-CD1B-4020-BEA2-10A3D35D3935}" presName="linNode" presStyleCnt="0"/>
      <dgm:spPr/>
    </dgm:pt>
    <dgm:pt modelId="{06A4BEE5-F841-4FE9-B336-C7460B3C8ABE}" type="pres">
      <dgm:prSet presAssocID="{BB4670EE-CD1B-4020-BEA2-10A3D35D393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9C80F4C-07EC-4FC5-8F58-35120F3A006D}" type="pres">
      <dgm:prSet presAssocID="{BB4670EE-CD1B-4020-BEA2-10A3D35D3935}" presName="descendantText" presStyleLbl="alignAccFollowNode1" presStyleIdx="1" presStyleCnt="4">
        <dgm:presLayoutVars>
          <dgm:bulletEnabled val="1"/>
        </dgm:presLayoutVars>
      </dgm:prSet>
      <dgm:spPr>
        <a:xfrm rot="5400000">
          <a:off x="7239766" y="-1500545"/>
          <a:ext cx="1118253" cy="7340134"/>
        </a:xfrm>
      </dgm:spPr>
    </dgm:pt>
    <dgm:pt modelId="{DD3CAB15-6A32-4D6E-8CC6-4A121E313D58}" type="pres">
      <dgm:prSet presAssocID="{4038599D-FCEB-4752-B25A-743DA8956206}" presName="sp" presStyleCnt="0"/>
      <dgm:spPr/>
    </dgm:pt>
    <dgm:pt modelId="{62D5DF58-9653-4247-8671-D646B138814F}" type="pres">
      <dgm:prSet presAssocID="{BC61F5E9-F0AE-4188-B31F-DC1AA86C5AF4}" presName="linNode" presStyleCnt="0"/>
      <dgm:spPr/>
    </dgm:pt>
    <dgm:pt modelId="{940252F8-EF4F-429F-AEBC-29B0D8524E61}" type="pres">
      <dgm:prSet presAssocID="{BC61F5E9-F0AE-4188-B31F-DC1AA86C5A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145E6FA-685E-48BC-841E-3BF0ECFFFFFE}" type="pres">
      <dgm:prSet presAssocID="{BC61F5E9-F0AE-4188-B31F-DC1AA86C5AF4}" presName="descendantText" presStyleLbl="alignAccFollowNode1" presStyleIdx="2" presStyleCnt="4">
        <dgm:presLayoutVars>
          <dgm:bulletEnabled val="1"/>
        </dgm:presLayoutVars>
      </dgm:prSet>
      <dgm:spPr>
        <a:xfrm rot="5400000">
          <a:off x="7239766" y="-32838"/>
          <a:ext cx="1118253" cy="7340134"/>
        </a:xfrm>
      </dgm:spPr>
    </dgm:pt>
    <dgm:pt modelId="{2FB1A66B-3709-44C9-B92B-22E31578CC2B}" type="pres">
      <dgm:prSet presAssocID="{E1C48F29-97DC-48AE-8F89-445133966AAC}" presName="sp" presStyleCnt="0"/>
      <dgm:spPr/>
    </dgm:pt>
    <dgm:pt modelId="{0BA0585E-6CC7-45D2-B0CD-F79090B4D457}" type="pres">
      <dgm:prSet presAssocID="{8689E763-D27E-430A-A8F1-BE161DEE027C}" presName="linNode" presStyleCnt="0"/>
      <dgm:spPr/>
    </dgm:pt>
    <dgm:pt modelId="{1DAE5770-F289-4AD8-AC0D-031A6431A1E3}" type="pres">
      <dgm:prSet presAssocID="{8689E763-D27E-430A-A8F1-BE161DEE027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F77B769-EB22-4204-8CD4-3ECB62EBCC1C}" type="pres">
      <dgm:prSet presAssocID="{8689E763-D27E-430A-A8F1-BE161DEE027C}" presName="descendantText" presStyleLbl="alignAccFollowNode1" presStyleIdx="3" presStyleCnt="4">
        <dgm:presLayoutVars>
          <dgm:bulletEnabled val="1"/>
        </dgm:presLayoutVars>
      </dgm:prSet>
      <dgm:spPr>
        <a:xfrm rot="5400000">
          <a:off x="7239766" y="1434868"/>
          <a:ext cx="1118253" cy="7340134"/>
        </a:xfrm>
      </dgm:spPr>
    </dgm:pt>
  </dgm:ptLst>
  <dgm:cxnLst>
    <dgm:cxn modelId="{0DCF7905-22A1-4083-BC13-A009A810E60B}" type="presOf" srcId="{904A2C74-28F0-47FF-ADE4-8E9D2189C69F}" destId="{1F77B769-EB22-4204-8CD4-3ECB62EBCC1C}" srcOrd="0" destOrd="0" presId="urn:microsoft.com/office/officeart/2005/8/layout/vList5"/>
    <dgm:cxn modelId="{0B505106-5317-429D-91DF-F23679634E8E}" srcId="{B3882C53-2241-4D37-8B97-E3016D3E3CBA}" destId="{8689E763-D27E-430A-A8F1-BE161DEE027C}" srcOrd="3" destOrd="0" parTransId="{DB5AB1D1-A6E6-4BDA-9348-67FD1D40D9D5}" sibTransId="{F5461875-A663-439B-9D2A-0760288EBA40}"/>
    <dgm:cxn modelId="{3408CF0B-56BA-40E2-8A02-1690AD271A8D}" srcId="{BB4670EE-CD1B-4020-BEA2-10A3D35D3935}" destId="{D04BF7C8-337B-432A-B856-0E850E6EE061}" srcOrd="1" destOrd="0" parTransId="{834059F2-F620-4ED8-A7DE-F0F6518F1705}" sibTransId="{38B3137D-E8EF-488D-A030-ACB9128270CD}"/>
    <dgm:cxn modelId="{199AD50D-1C10-4A74-9335-BA8B6F1C737F}" type="presOf" srcId="{C733CDBC-EC61-4303-B824-85FCA12C28B4}" destId="{1F77B769-EB22-4204-8CD4-3ECB62EBCC1C}" srcOrd="0" destOrd="1" presId="urn:microsoft.com/office/officeart/2005/8/layout/vList5"/>
    <dgm:cxn modelId="{6123FD1E-3818-4996-A39A-6098DF3139E8}" srcId="{BB4670EE-CD1B-4020-BEA2-10A3D35D3935}" destId="{B35057EE-93DA-4E6C-A1F2-40AFF393A065}" srcOrd="0" destOrd="0" parTransId="{231A2F5A-8C1A-4E0E-A627-CB92A469F767}" sibTransId="{1F158518-86D6-4592-AB08-882DDB29DDB8}"/>
    <dgm:cxn modelId="{04E9F526-492E-45BF-BBDF-A0C030DAD8DA}" srcId="{BC61F5E9-F0AE-4188-B31F-DC1AA86C5AF4}" destId="{1A39658D-4327-488D-AC60-308BC96560AA}" srcOrd="0" destOrd="0" parTransId="{40223833-2B23-45E9-85A6-192D62BE5F98}" sibTransId="{94C4FB5F-F3B2-427B-948F-4EFF15A47BB3}"/>
    <dgm:cxn modelId="{0360D335-5878-4E5E-96C7-635149638B3A}" srcId="{B3882C53-2241-4D37-8B97-E3016D3E3CBA}" destId="{677E5F6C-96D7-4664-9A91-BA2A821BBABA}" srcOrd="0" destOrd="0" parTransId="{1263FA18-F3F0-4EAF-9432-19B6B3059A37}" sibTransId="{FEE7BB96-8844-4CCB-8299-FF1B7CEA5C24}"/>
    <dgm:cxn modelId="{6D488860-EC79-4D91-BD01-E162F5AB22CD}" type="presOf" srcId="{C61AA1CD-AA1C-4747-BF4B-15841A7BFC51}" destId="{144693A1-622B-4636-878B-D0D6F7956B61}" srcOrd="0" destOrd="0" presId="urn:microsoft.com/office/officeart/2005/8/layout/vList5"/>
    <dgm:cxn modelId="{525CDA62-43B5-47DC-AF84-3FCA53997674}" type="presOf" srcId="{677E5F6C-96D7-4664-9A91-BA2A821BBABA}" destId="{E68FF17D-21A4-4098-8C9D-ABD1F17F36CC}" srcOrd="0" destOrd="0" presId="urn:microsoft.com/office/officeart/2005/8/layout/vList5"/>
    <dgm:cxn modelId="{D2B5BC4C-4AB3-434A-A168-87B8E19CFFDB}" type="presOf" srcId="{D04BF7C8-337B-432A-B856-0E850E6EE061}" destId="{F9C80F4C-07EC-4FC5-8F58-35120F3A006D}" srcOrd="0" destOrd="1" presId="urn:microsoft.com/office/officeart/2005/8/layout/vList5"/>
    <dgm:cxn modelId="{003B1A70-4763-4901-9E9F-422A45C06307}" type="presOf" srcId="{B35057EE-93DA-4E6C-A1F2-40AFF393A065}" destId="{F9C80F4C-07EC-4FC5-8F58-35120F3A006D}" srcOrd="0" destOrd="0" presId="urn:microsoft.com/office/officeart/2005/8/layout/vList5"/>
    <dgm:cxn modelId="{CB17FA54-7F6F-439E-A65C-250BDEA1BD54}" srcId="{8689E763-D27E-430A-A8F1-BE161DEE027C}" destId="{C733CDBC-EC61-4303-B824-85FCA12C28B4}" srcOrd="1" destOrd="0" parTransId="{B6BA04DC-A5EB-4D30-AD4D-88472907484C}" sibTransId="{82ABBE28-A31D-4968-A4E0-4E1F29EDB5AB}"/>
    <dgm:cxn modelId="{D569187C-8A77-411B-9F19-B9FA4B0D0098}" type="presOf" srcId="{1A39658D-4327-488D-AC60-308BC96560AA}" destId="{9145E6FA-685E-48BC-841E-3BF0ECFFFFFE}" srcOrd="0" destOrd="0" presId="urn:microsoft.com/office/officeart/2005/8/layout/vList5"/>
    <dgm:cxn modelId="{78B80888-B574-4DDD-B747-02AAB1A68080}" type="presOf" srcId="{B3882C53-2241-4D37-8B97-E3016D3E3CBA}" destId="{5F3F3BC0-2A91-4368-BA53-633BBBEF226B}" srcOrd="0" destOrd="0" presId="urn:microsoft.com/office/officeart/2005/8/layout/vList5"/>
    <dgm:cxn modelId="{E35F228D-FE25-412D-8538-CD813DCB0549}" type="presOf" srcId="{54079B9D-0CBC-4354-92AB-28B064E55E55}" destId="{144693A1-622B-4636-878B-D0D6F7956B61}" srcOrd="0" destOrd="1" presId="urn:microsoft.com/office/officeart/2005/8/layout/vList5"/>
    <dgm:cxn modelId="{02AA8DA2-03D6-4A39-8301-42C9EB64A077}" srcId="{677E5F6C-96D7-4664-9A91-BA2A821BBABA}" destId="{C61AA1CD-AA1C-4747-BF4B-15841A7BFC51}" srcOrd="0" destOrd="0" parTransId="{2C23BDD1-3E6A-43DA-9328-41F047C340D3}" sibTransId="{4B7B22EA-6AEE-4106-8886-1C43F6304F70}"/>
    <dgm:cxn modelId="{A22F54AA-B37C-4D50-B56F-D300711301F6}" srcId="{B3882C53-2241-4D37-8B97-E3016D3E3CBA}" destId="{BC61F5E9-F0AE-4188-B31F-DC1AA86C5AF4}" srcOrd="2" destOrd="0" parTransId="{629CFC0C-62E7-4CD8-B594-B8BA6D8449D3}" sibTransId="{E1C48F29-97DC-48AE-8F89-445133966AAC}"/>
    <dgm:cxn modelId="{294798B3-15AA-42F8-B2E3-D1476EE7CF9E}" type="presOf" srcId="{BF18D894-07A7-486C-8E7C-291505829ECD}" destId="{9145E6FA-685E-48BC-841E-3BF0ECFFFFFE}" srcOrd="0" destOrd="1" presId="urn:microsoft.com/office/officeart/2005/8/layout/vList5"/>
    <dgm:cxn modelId="{A0BA71BA-2E0E-4CBA-89CF-5279817C50CF}" srcId="{B3882C53-2241-4D37-8B97-E3016D3E3CBA}" destId="{BB4670EE-CD1B-4020-BEA2-10A3D35D3935}" srcOrd="1" destOrd="0" parTransId="{488D9246-FF10-41F5-93C6-EACC01EA5890}" sibTransId="{4038599D-FCEB-4752-B25A-743DA8956206}"/>
    <dgm:cxn modelId="{899264C3-0027-4D18-BCAC-6DB4AB843BF3}" type="presOf" srcId="{8689E763-D27E-430A-A8F1-BE161DEE027C}" destId="{1DAE5770-F289-4AD8-AC0D-031A6431A1E3}" srcOrd="0" destOrd="0" presId="urn:microsoft.com/office/officeart/2005/8/layout/vList5"/>
    <dgm:cxn modelId="{544191C7-5A96-45A3-91BE-AB5D9CCE32D0}" srcId="{677E5F6C-96D7-4664-9A91-BA2A821BBABA}" destId="{54079B9D-0CBC-4354-92AB-28B064E55E55}" srcOrd="1" destOrd="0" parTransId="{434FF091-5AAC-42B8-B1EF-ACC5EFB0C050}" sibTransId="{00F56EE1-4EF3-4F41-B5F1-BDED20981792}"/>
    <dgm:cxn modelId="{C3D7C7CA-ADB1-4DAE-8E62-19DFEC000F60}" srcId="{BC61F5E9-F0AE-4188-B31F-DC1AA86C5AF4}" destId="{BF18D894-07A7-486C-8E7C-291505829ECD}" srcOrd="1" destOrd="0" parTransId="{AD392BF0-0442-4C16-B9DB-01698F48EC34}" sibTransId="{CC5130EE-EE3F-4457-966A-017E8E064FB9}"/>
    <dgm:cxn modelId="{799383DE-F396-4036-936C-5BEF1F6AF844}" srcId="{8689E763-D27E-430A-A8F1-BE161DEE027C}" destId="{904A2C74-28F0-47FF-ADE4-8E9D2189C69F}" srcOrd="0" destOrd="0" parTransId="{FE14A7A2-BF97-4E4A-A542-1E5D0E76294F}" sibTransId="{1FCD77C9-B31F-4BE9-BCEC-B0F4BD404266}"/>
    <dgm:cxn modelId="{1133A1E1-E655-458B-BC68-94ED0EB09C01}" type="presOf" srcId="{BB4670EE-CD1B-4020-BEA2-10A3D35D3935}" destId="{06A4BEE5-F841-4FE9-B336-C7460B3C8ABE}" srcOrd="0" destOrd="0" presId="urn:microsoft.com/office/officeart/2005/8/layout/vList5"/>
    <dgm:cxn modelId="{92DAB4F1-8E84-45C4-9E8A-2FA6638C322C}" type="presOf" srcId="{BC61F5E9-F0AE-4188-B31F-DC1AA86C5AF4}" destId="{940252F8-EF4F-429F-AEBC-29B0D8524E61}" srcOrd="0" destOrd="0" presId="urn:microsoft.com/office/officeart/2005/8/layout/vList5"/>
    <dgm:cxn modelId="{812A6065-8D23-4C4C-9265-8EFB5918C537}" type="presParOf" srcId="{5F3F3BC0-2A91-4368-BA53-633BBBEF226B}" destId="{D1B0CA57-C4D2-4540-A022-947E7A299A0C}" srcOrd="0" destOrd="0" presId="urn:microsoft.com/office/officeart/2005/8/layout/vList5"/>
    <dgm:cxn modelId="{608A3137-C49B-4003-886D-8FA195D288A8}" type="presParOf" srcId="{D1B0CA57-C4D2-4540-A022-947E7A299A0C}" destId="{E68FF17D-21A4-4098-8C9D-ABD1F17F36CC}" srcOrd="0" destOrd="0" presId="urn:microsoft.com/office/officeart/2005/8/layout/vList5"/>
    <dgm:cxn modelId="{20F316CF-440E-4D09-8C18-7AA041318D8E}" type="presParOf" srcId="{D1B0CA57-C4D2-4540-A022-947E7A299A0C}" destId="{144693A1-622B-4636-878B-D0D6F7956B61}" srcOrd="1" destOrd="0" presId="urn:microsoft.com/office/officeart/2005/8/layout/vList5"/>
    <dgm:cxn modelId="{567F6704-2A01-4E14-9FD0-863393C0FE61}" type="presParOf" srcId="{5F3F3BC0-2A91-4368-BA53-633BBBEF226B}" destId="{4092BADF-51F8-476D-BE69-25B47B2E8C5F}" srcOrd="1" destOrd="0" presId="urn:microsoft.com/office/officeart/2005/8/layout/vList5"/>
    <dgm:cxn modelId="{A71AC5D0-09AB-440F-BF57-7C58637B954F}" type="presParOf" srcId="{5F3F3BC0-2A91-4368-BA53-633BBBEF226B}" destId="{9A43E028-564C-486C-85C4-28615A7548CE}" srcOrd="2" destOrd="0" presId="urn:microsoft.com/office/officeart/2005/8/layout/vList5"/>
    <dgm:cxn modelId="{85932750-058C-4D12-8516-7D964920751F}" type="presParOf" srcId="{9A43E028-564C-486C-85C4-28615A7548CE}" destId="{06A4BEE5-F841-4FE9-B336-C7460B3C8ABE}" srcOrd="0" destOrd="0" presId="urn:microsoft.com/office/officeart/2005/8/layout/vList5"/>
    <dgm:cxn modelId="{E6A2BBC4-5396-4754-94EB-75D6B2CF3EE3}" type="presParOf" srcId="{9A43E028-564C-486C-85C4-28615A7548CE}" destId="{F9C80F4C-07EC-4FC5-8F58-35120F3A006D}" srcOrd="1" destOrd="0" presId="urn:microsoft.com/office/officeart/2005/8/layout/vList5"/>
    <dgm:cxn modelId="{879AA68C-D84E-4467-AAB4-FB0D2C4643E9}" type="presParOf" srcId="{5F3F3BC0-2A91-4368-BA53-633BBBEF226B}" destId="{DD3CAB15-6A32-4D6E-8CC6-4A121E313D58}" srcOrd="3" destOrd="0" presId="urn:microsoft.com/office/officeart/2005/8/layout/vList5"/>
    <dgm:cxn modelId="{99D48FB4-FC8F-4A4F-BBAD-31B4E37F3FE3}" type="presParOf" srcId="{5F3F3BC0-2A91-4368-BA53-633BBBEF226B}" destId="{62D5DF58-9653-4247-8671-D646B138814F}" srcOrd="4" destOrd="0" presId="urn:microsoft.com/office/officeart/2005/8/layout/vList5"/>
    <dgm:cxn modelId="{9E7D0FBB-8B1E-4045-B515-23A78F1A458C}" type="presParOf" srcId="{62D5DF58-9653-4247-8671-D646B138814F}" destId="{940252F8-EF4F-429F-AEBC-29B0D8524E61}" srcOrd="0" destOrd="0" presId="urn:microsoft.com/office/officeart/2005/8/layout/vList5"/>
    <dgm:cxn modelId="{D379C83D-8DE6-4804-BA28-CB1E8659BB97}" type="presParOf" srcId="{62D5DF58-9653-4247-8671-D646B138814F}" destId="{9145E6FA-685E-48BC-841E-3BF0ECFFFFFE}" srcOrd="1" destOrd="0" presId="urn:microsoft.com/office/officeart/2005/8/layout/vList5"/>
    <dgm:cxn modelId="{F941CED1-72CD-433E-B995-375BDFDE366F}" type="presParOf" srcId="{5F3F3BC0-2A91-4368-BA53-633BBBEF226B}" destId="{2FB1A66B-3709-44C9-B92B-22E31578CC2B}" srcOrd="5" destOrd="0" presId="urn:microsoft.com/office/officeart/2005/8/layout/vList5"/>
    <dgm:cxn modelId="{97BA97EB-77E3-4A79-8896-FDDA362F1122}" type="presParOf" srcId="{5F3F3BC0-2A91-4368-BA53-633BBBEF226B}" destId="{0BA0585E-6CC7-45D2-B0CD-F79090B4D457}" srcOrd="6" destOrd="0" presId="urn:microsoft.com/office/officeart/2005/8/layout/vList5"/>
    <dgm:cxn modelId="{95ECD783-4F48-4A7E-97AA-B795A06658DA}" type="presParOf" srcId="{0BA0585E-6CC7-45D2-B0CD-F79090B4D457}" destId="{1DAE5770-F289-4AD8-AC0D-031A6431A1E3}" srcOrd="0" destOrd="0" presId="urn:microsoft.com/office/officeart/2005/8/layout/vList5"/>
    <dgm:cxn modelId="{D73C015D-EAF0-4633-AD19-FBB288692609}" type="presParOf" srcId="{0BA0585E-6CC7-45D2-B0CD-F79090B4D457}" destId="{1F77B769-EB22-4204-8CD4-3ECB62EBCC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1B416-6BDB-4811-BF40-77E43B680987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501DD555-51F7-452A-96A3-34CAC548DD12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8800"/>
            <a:t>Fenntartható Városfejlesztési Stratégia (FVS)</a:t>
          </a:r>
        </a:p>
      </dgm:t>
    </dgm:pt>
    <dgm:pt modelId="{C07AE6C5-BD7C-4F9B-9907-7B2FD9ABB6DF}" type="parTrans" cxnId="{CA7EABC1-07AF-4ED2-A8BD-257F8C970A94}">
      <dgm:prSet/>
      <dgm:spPr/>
      <dgm:t>
        <a:bodyPr/>
        <a:lstStyle/>
        <a:p>
          <a:endParaRPr lang="hu-HU" sz="2000"/>
        </a:p>
      </dgm:t>
    </dgm:pt>
    <dgm:pt modelId="{1C2816B7-F90D-47A1-B53F-D4D510265C76}" type="sibTrans" cxnId="{CA7EABC1-07AF-4ED2-A8BD-257F8C970A94}">
      <dgm:prSet/>
      <dgm:spPr/>
      <dgm:t>
        <a:bodyPr/>
        <a:lstStyle/>
        <a:p>
          <a:endParaRPr lang="hu-HU" sz="2000"/>
        </a:p>
      </dgm:t>
    </dgm:pt>
    <dgm:pt modelId="{CFBF55D3-2336-44A7-B4A4-909353FE9851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hu-HU" sz="8800"/>
            <a:t>TOP Plusz Városfejlesztési Programterv (TVP)</a:t>
          </a:r>
        </a:p>
      </dgm:t>
    </dgm:pt>
    <dgm:pt modelId="{46EB9748-EB42-42BF-901A-4C78779DA98E}" type="parTrans" cxnId="{614AFE6D-2B6C-4F5E-A65B-51F378232860}">
      <dgm:prSet/>
      <dgm:spPr/>
      <dgm:t>
        <a:bodyPr/>
        <a:lstStyle/>
        <a:p>
          <a:endParaRPr lang="hu-HU" sz="2000"/>
        </a:p>
      </dgm:t>
    </dgm:pt>
    <dgm:pt modelId="{BD0EA849-09F9-4E87-9BF1-24C0A469898F}" type="sibTrans" cxnId="{614AFE6D-2B6C-4F5E-A65B-51F378232860}">
      <dgm:prSet/>
      <dgm:spPr/>
      <dgm:t>
        <a:bodyPr/>
        <a:lstStyle/>
        <a:p>
          <a:endParaRPr lang="hu-HU" sz="2000"/>
        </a:p>
      </dgm:t>
    </dgm:pt>
    <dgm:pt modelId="{7908EE03-6F56-4E29-8667-16C55F48EB62}">
      <dgm:prSet phldrT="[Szöveg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hu-HU" sz="7200" dirty="0"/>
            <a:t>Stratégiai szint</a:t>
          </a:r>
        </a:p>
        <a:p>
          <a:pPr algn="l"/>
          <a:r>
            <a:rPr lang="hu-HU" sz="6000" dirty="0"/>
            <a:t>Teljes tervezés, valamennyi fejlesztési elképzelés 2021-2027</a:t>
          </a:r>
          <a:endParaRPr lang="hu-HU" sz="7200" dirty="0"/>
        </a:p>
      </dgm:t>
    </dgm:pt>
    <dgm:pt modelId="{0CF1991A-CD12-4894-9ECA-DF5A7FDF0204}" type="parTrans" cxnId="{A39E72BD-9AA2-476B-AD24-68D41ABE6BB5}">
      <dgm:prSet/>
      <dgm:spPr/>
      <dgm:t>
        <a:bodyPr/>
        <a:lstStyle/>
        <a:p>
          <a:endParaRPr lang="hu-HU" sz="2000"/>
        </a:p>
      </dgm:t>
    </dgm:pt>
    <dgm:pt modelId="{29C661C8-804D-48AE-8531-8D325C7B9E60}" type="sibTrans" cxnId="{A39E72BD-9AA2-476B-AD24-68D41ABE6BB5}">
      <dgm:prSet/>
      <dgm:spPr/>
      <dgm:t>
        <a:bodyPr/>
        <a:lstStyle/>
        <a:p>
          <a:endParaRPr lang="hu-HU" sz="2000"/>
        </a:p>
      </dgm:t>
    </dgm:pt>
    <dgm:pt modelId="{65196E5E-6669-4036-A119-BCDDFD277733}">
      <dgm:prSet custT="1"/>
      <dgm:spPr>
        <a:ln>
          <a:solidFill>
            <a:schemeClr val="bg1"/>
          </a:solidFill>
        </a:ln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hu-HU" sz="7200" kern="1200" dirty="0"/>
            <a:t>Operatív szint</a:t>
          </a:r>
        </a:p>
        <a:p>
          <a:pPr algn="l">
            <a:buFont typeface="Wingdings" panose="05000000000000000000" pitchFamily="2" charset="2"/>
            <a:buChar char="§"/>
          </a:pPr>
          <a:r>
            <a:rPr lang="hu-HU" sz="6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TOP Plusz dedikált keretből (5 milliárd Ft) tervezett projektek</a:t>
          </a:r>
        </a:p>
      </dgm:t>
    </dgm:pt>
    <dgm:pt modelId="{AC508183-BCB7-4387-9192-1AB7F24B2CE7}" type="parTrans" cxnId="{F5EC9D4A-DE60-4ED6-9602-562A35016B0F}">
      <dgm:prSet/>
      <dgm:spPr/>
      <dgm:t>
        <a:bodyPr/>
        <a:lstStyle/>
        <a:p>
          <a:endParaRPr lang="hu-HU" sz="2000"/>
        </a:p>
      </dgm:t>
    </dgm:pt>
    <dgm:pt modelId="{3B736826-C3A0-4338-80B8-AC78F3B9F892}" type="sibTrans" cxnId="{F5EC9D4A-DE60-4ED6-9602-562A35016B0F}">
      <dgm:prSet/>
      <dgm:spPr/>
      <dgm:t>
        <a:bodyPr/>
        <a:lstStyle/>
        <a:p>
          <a:endParaRPr lang="hu-HU" sz="2000"/>
        </a:p>
      </dgm:t>
    </dgm:pt>
    <dgm:pt modelId="{F10B4120-7623-4389-B8C6-F958B211D272}" type="pres">
      <dgm:prSet presAssocID="{E721B416-6BDB-4811-BF40-77E43B68098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B1B1156-B347-448E-B645-8778993E8340}" type="pres">
      <dgm:prSet presAssocID="{E721B416-6BDB-4811-BF40-77E43B680987}" presName="outerBox" presStyleCnt="0"/>
      <dgm:spPr/>
    </dgm:pt>
    <dgm:pt modelId="{1AC3DDA4-AAF9-4CA6-B637-D9BD31C4107A}" type="pres">
      <dgm:prSet presAssocID="{E721B416-6BDB-4811-BF40-77E43B680987}" presName="outerBoxParent" presStyleLbl="node1" presStyleIdx="0" presStyleCnt="2" custLinFactNeighborY="5377"/>
      <dgm:spPr/>
    </dgm:pt>
    <dgm:pt modelId="{CEEA5DDA-A0BC-4B57-89AF-36D64A7BC327}" type="pres">
      <dgm:prSet presAssocID="{E721B416-6BDB-4811-BF40-77E43B680987}" presName="outerBoxChildren" presStyleCnt="0"/>
      <dgm:spPr/>
    </dgm:pt>
    <dgm:pt modelId="{7D3CC1AC-6A99-44B9-ADF5-FD15841CE957}" type="pres">
      <dgm:prSet presAssocID="{7908EE03-6F56-4E29-8667-16C55F48EB62}" presName="oChild" presStyleLbl="fgAcc1" presStyleIdx="0" presStyleCnt="2" custScaleX="116931" custScaleY="89723" custLinFactNeighborX="664" custLinFactNeighborY="6137">
        <dgm:presLayoutVars>
          <dgm:bulletEnabled val="1"/>
        </dgm:presLayoutVars>
      </dgm:prSet>
      <dgm:spPr/>
    </dgm:pt>
    <dgm:pt modelId="{E6C3E10F-FABA-4148-B56F-8B4DA641EC7A}" type="pres">
      <dgm:prSet presAssocID="{E721B416-6BDB-4811-BF40-77E43B680987}" presName="middleBox" presStyleCnt="0"/>
      <dgm:spPr/>
    </dgm:pt>
    <dgm:pt modelId="{7090E9CC-5CBA-4332-8819-01B482689D6B}" type="pres">
      <dgm:prSet presAssocID="{E721B416-6BDB-4811-BF40-77E43B680987}" presName="middleBoxParent" presStyleLbl="node1" presStyleIdx="1" presStyleCnt="2" custScaleY="82075" custLinFactNeighborX="947" custLinFactNeighborY="-677"/>
      <dgm:spPr/>
    </dgm:pt>
    <dgm:pt modelId="{A88AD6CF-A00C-4E20-B538-F9C428F04C5B}" type="pres">
      <dgm:prSet presAssocID="{E721B416-6BDB-4811-BF40-77E43B680987}" presName="middleBoxChildren" presStyleCnt="0"/>
      <dgm:spPr/>
    </dgm:pt>
    <dgm:pt modelId="{84543928-7AA2-48E3-97FE-E13FE313F0DC}" type="pres">
      <dgm:prSet presAssocID="{65196E5E-6669-4036-A119-BCDDFD277733}" presName="mChild" presStyleLbl="fgAcc1" presStyleIdx="1" presStyleCnt="2" custLinFactNeighborX="949" custLinFactNeighborY="-13727">
        <dgm:presLayoutVars>
          <dgm:bulletEnabled val="1"/>
        </dgm:presLayoutVars>
      </dgm:prSet>
      <dgm:spPr/>
    </dgm:pt>
  </dgm:ptLst>
  <dgm:cxnLst>
    <dgm:cxn modelId="{758BB52D-19CD-4C53-A2E9-FCEBA1C47A89}" type="presOf" srcId="{7908EE03-6F56-4E29-8667-16C55F48EB62}" destId="{7D3CC1AC-6A99-44B9-ADF5-FD15841CE957}" srcOrd="0" destOrd="0" presId="urn:microsoft.com/office/officeart/2005/8/layout/target2"/>
    <dgm:cxn modelId="{F5EC9D4A-DE60-4ED6-9602-562A35016B0F}" srcId="{CFBF55D3-2336-44A7-B4A4-909353FE9851}" destId="{65196E5E-6669-4036-A119-BCDDFD277733}" srcOrd="0" destOrd="0" parTransId="{AC508183-BCB7-4387-9192-1AB7F24B2CE7}" sibTransId="{3B736826-C3A0-4338-80B8-AC78F3B9F892}"/>
    <dgm:cxn modelId="{614AFE6D-2B6C-4F5E-A65B-51F378232860}" srcId="{E721B416-6BDB-4811-BF40-77E43B680987}" destId="{CFBF55D3-2336-44A7-B4A4-909353FE9851}" srcOrd="1" destOrd="0" parTransId="{46EB9748-EB42-42BF-901A-4C78779DA98E}" sibTransId="{BD0EA849-09F9-4E87-9BF1-24C0A469898F}"/>
    <dgm:cxn modelId="{F923C772-4F88-43BF-90A3-D2136517F72A}" type="presOf" srcId="{CFBF55D3-2336-44A7-B4A4-909353FE9851}" destId="{7090E9CC-5CBA-4332-8819-01B482689D6B}" srcOrd="0" destOrd="0" presId="urn:microsoft.com/office/officeart/2005/8/layout/target2"/>
    <dgm:cxn modelId="{C4F7C688-FAE3-4D1A-BFEC-000BE0A098CA}" type="presOf" srcId="{E721B416-6BDB-4811-BF40-77E43B680987}" destId="{F10B4120-7623-4389-B8C6-F958B211D272}" srcOrd="0" destOrd="0" presId="urn:microsoft.com/office/officeart/2005/8/layout/target2"/>
    <dgm:cxn modelId="{94BA3FB3-22E4-4D98-93D0-4BCE7160986B}" type="presOf" srcId="{65196E5E-6669-4036-A119-BCDDFD277733}" destId="{84543928-7AA2-48E3-97FE-E13FE313F0DC}" srcOrd="0" destOrd="0" presId="urn:microsoft.com/office/officeart/2005/8/layout/target2"/>
    <dgm:cxn modelId="{A39E72BD-9AA2-476B-AD24-68D41ABE6BB5}" srcId="{501DD555-51F7-452A-96A3-34CAC548DD12}" destId="{7908EE03-6F56-4E29-8667-16C55F48EB62}" srcOrd="0" destOrd="0" parTransId="{0CF1991A-CD12-4894-9ECA-DF5A7FDF0204}" sibTransId="{29C661C8-804D-48AE-8531-8D325C7B9E60}"/>
    <dgm:cxn modelId="{CA7EABC1-07AF-4ED2-A8BD-257F8C970A94}" srcId="{E721B416-6BDB-4811-BF40-77E43B680987}" destId="{501DD555-51F7-452A-96A3-34CAC548DD12}" srcOrd="0" destOrd="0" parTransId="{C07AE6C5-BD7C-4F9B-9907-7B2FD9ABB6DF}" sibTransId="{1C2816B7-F90D-47A1-B53F-D4D510265C76}"/>
    <dgm:cxn modelId="{82C23BCC-8123-46BD-B71D-7BCF1428F739}" type="presOf" srcId="{501DD555-51F7-452A-96A3-34CAC548DD12}" destId="{1AC3DDA4-AAF9-4CA6-B637-D9BD31C4107A}" srcOrd="0" destOrd="0" presId="urn:microsoft.com/office/officeart/2005/8/layout/target2"/>
    <dgm:cxn modelId="{E1A1A001-4278-452E-8C8A-FBF88B83117D}" type="presParOf" srcId="{F10B4120-7623-4389-B8C6-F958B211D272}" destId="{DB1B1156-B347-448E-B645-8778993E8340}" srcOrd="0" destOrd="0" presId="urn:microsoft.com/office/officeart/2005/8/layout/target2"/>
    <dgm:cxn modelId="{E756E49A-821F-4987-A940-F4C23B17FB29}" type="presParOf" srcId="{DB1B1156-B347-448E-B645-8778993E8340}" destId="{1AC3DDA4-AAF9-4CA6-B637-D9BD31C4107A}" srcOrd="0" destOrd="0" presId="urn:microsoft.com/office/officeart/2005/8/layout/target2"/>
    <dgm:cxn modelId="{891E3618-B2DD-4013-8659-4FC31D1E811B}" type="presParOf" srcId="{DB1B1156-B347-448E-B645-8778993E8340}" destId="{CEEA5DDA-A0BC-4B57-89AF-36D64A7BC327}" srcOrd="1" destOrd="0" presId="urn:microsoft.com/office/officeart/2005/8/layout/target2"/>
    <dgm:cxn modelId="{CC6D3C9B-316D-41D1-BEE7-9FB3B045FCA7}" type="presParOf" srcId="{CEEA5DDA-A0BC-4B57-89AF-36D64A7BC327}" destId="{7D3CC1AC-6A99-44B9-ADF5-FD15841CE957}" srcOrd="0" destOrd="0" presId="urn:microsoft.com/office/officeart/2005/8/layout/target2"/>
    <dgm:cxn modelId="{CFBE5A5F-8224-4FD5-8033-6548975C088A}" type="presParOf" srcId="{F10B4120-7623-4389-B8C6-F958B211D272}" destId="{E6C3E10F-FABA-4148-B56F-8B4DA641EC7A}" srcOrd="1" destOrd="0" presId="urn:microsoft.com/office/officeart/2005/8/layout/target2"/>
    <dgm:cxn modelId="{9082952C-C156-4011-B5B5-1313B6BE003F}" type="presParOf" srcId="{E6C3E10F-FABA-4148-B56F-8B4DA641EC7A}" destId="{7090E9CC-5CBA-4332-8819-01B482689D6B}" srcOrd="0" destOrd="0" presId="urn:microsoft.com/office/officeart/2005/8/layout/target2"/>
    <dgm:cxn modelId="{D3299C00-B8B2-4E2E-AE1C-862EB872B48A}" type="presParOf" srcId="{E6C3E10F-FABA-4148-B56F-8B4DA641EC7A}" destId="{A88AD6CF-A00C-4E20-B538-F9C428F04C5B}" srcOrd="1" destOrd="0" presId="urn:microsoft.com/office/officeart/2005/8/layout/target2"/>
    <dgm:cxn modelId="{864CEC89-A76A-4EE4-85C2-4393314D18CE}" type="presParOf" srcId="{A88AD6CF-A00C-4E20-B538-F9C428F04C5B}" destId="{84543928-7AA2-48E3-97FE-E13FE313F0DC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C8A4B-8724-4625-95BD-551A5E7BA77C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C7B94217-306B-4CC7-B3B8-AF6BB421FF16}">
      <dgm:prSet phldrT="[Szöveg]"/>
      <dgm:spPr/>
      <dgm:t>
        <a:bodyPr/>
        <a:lstStyle/>
        <a:p>
          <a:r>
            <a:rPr lang="hu-HU" b="1"/>
            <a:t>Lakossági kérdőíves felmérés</a:t>
          </a:r>
        </a:p>
      </dgm:t>
    </dgm:pt>
    <dgm:pt modelId="{1B3EB6B3-8DD4-454A-A273-F25DB4A6619B}" type="parTrans" cxnId="{D10E83D3-7AD3-4C9A-B324-3DCBD0E27A26}">
      <dgm:prSet/>
      <dgm:spPr/>
      <dgm:t>
        <a:bodyPr/>
        <a:lstStyle/>
        <a:p>
          <a:endParaRPr lang="hu-HU" b="1"/>
        </a:p>
      </dgm:t>
    </dgm:pt>
    <dgm:pt modelId="{8ACFA9A5-3B7D-4242-B22B-859EBB0ECC5B}" type="sibTrans" cxnId="{D10E83D3-7AD3-4C9A-B324-3DCBD0E27A26}">
      <dgm:prSet/>
      <dgm:spPr/>
      <dgm:t>
        <a:bodyPr/>
        <a:lstStyle/>
        <a:p>
          <a:endParaRPr lang="hu-HU" b="1"/>
        </a:p>
      </dgm:t>
    </dgm:pt>
    <dgm:pt modelId="{1F5EF5B1-84A1-42FC-983D-3E93BD953AD7}">
      <dgm:prSet phldrT="[Szöveg]"/>
      <dgm:spPr/>
      <dgm:t>
        <a:bodyPr/>
        <a:lstStyle/>
        <a:p>
          <a:r>
            <a:rPr lang="hu-HU" b="1"/>
            <a:t>Intézményi kérdőíves felmérés</a:t>
          </a:r>
        </a:p>
      </dgm:t>
    </dgm:pt>
    <dgm:pt modelId="{BD364D10-E7D7-40E4-9706-ED42A29A7EFB}" type="parTrans" cxnId="{9583186D-58EF-47D8-9B95-99D276645044}">
      <dgm:prSet/>
      <dgm:spPr/>
      <dgm:t>
        <a:bodyPr/>
        <a:lstStyle/>
        <a:p>
          <a:endParaRPr lang="hu-HU" b="1"/>
        </a:p>
      </dgm:t>
    </dgm:pt>
    <dgm:pt modelId="{BF6C3BD5-C8C0-4045-BACD-8D58BE552204}" type="sibTrans" cxnId="{9583186D-58EF-47D8-9B95-99D276645044}">
      <dgm:prSet/>
      <dgm:spPr/>
      <dgm:t>
        <a:bodyPr/>
        <a:lstStyle/>
        <a:p>
          <a:endParaRPr lang="hu-HU" b="1"/>
        </a:p>
      </dgm:t>
    </dgm:pt>
    <dgm:pt modelId="{1B65F5D5-19C7-4F51-AAEA-8B1C4B1AE9E5}">
      <dgm:prSet phldrT="[Szöveg]"/>
      <dgm:spPr/>
      <dgm:t>
        <a:bodyPr/>
        <a:lstStyle/>
        <a:p>
          <a:r>
            <a:rPr lang="hu-HU" b="1" dirty="0"/>
            <a:t>Statisztikai adatok, meglévő dokumentumok elemzése</a:t>
          </a:r>
        </a:p>
      </dgm:t>
    </dgm:pt>
    <dgm:pt modelId="{D78191F4-261A-4F86-8034-04387DE73285}" type="parTrans" cxnId="{466F43C4-00CB-46E9-9573-948EEFB0070B}">
      <dgm:prSet/>
      <dgm:spPr/>
      <dgm:t>
        <a:bodyPr/>
        <a:lstStyle/>
        <a:p>
          <a:endParaRPr lang="hu-HU" b="1"/>
        </a:p>
      </dgm:t>
    </dgm:pt>
    <dgm:pt modelId="{F0974F10-46A3-4658-9578-897BF9638EBC}" type="sibTrans" cxnId="{466F43C4-00CB-46E9-9573-948EEFB0070B}">
      <dgm:prSet/>
      <dgm:spPr/>
      <dgm:t>
        <a:bodyPr/>
        <a:lstStyle/>
        <a:p>
          <a:endParaRPr lang="hu-HU" b="1"/>
        </a:p>
      </dgm:t>
    </dgm:pt>
    <dgm:pt modelId="{C0A48E52-D501-481A-B646-A283D7A0B9F4}">
      <dgm:prSet phldrT="[Szöveg]"/>
      <dgm:spPr/>
      <dgm:t>
        <a:bodyPr/>
        <a:lstStyle/>
        <a:p>
          <a:endParaRPr lang="hu-HU" b="1"/>
        </a:p>
      </dgm:t>
    </dgm:pt>
    <dgm:pt modelId="{D57EF316-CB59-444B-B613-AB158730F1B9}" type="sibTrans" cxnId="{0C6EC623-6B5A-4B26-B2BD-644AD83A4818}">
      <dgm:prSet/>
      <dgm:spPr/>
      <dgm:t>
        <a:bodyPr/>
        <a:lstStyle/>
        <a:p>
          <a:endParaRPr lang="hu-HU" b="1"/>
        </a:p>
      </dgm:t>
    </dgm:pt>
    <dgm:pt modelId="{9DBEFDF0-C270-40D5-B73B-3B7020930F00}" type="parTrans" cxnId="{0C6EC623-6B5A-4B26-B2BD-644AD83A4818}">
      <dgm:prSet/>
      <dgm:spPr/>
      <dgm:t>
        <a:bodyPr/>
        <a:lstStyle/>
        <a:p>
          <a:endParaRPr lang="hu-HU" b="1"/>
        </a:p>
      </dgm:t>
    </dgm:pt>
    <dgm:pt modelId="{0DC66D9C-061C-4752-8F60-D03D79CF29C9}" type="pres">
      <dgm:prSet presAssocID="{C26C8A4B-8724-4625-95BD-551A5E7BA7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B971044-F781-462B-B31D-D1256E96286E}" type="pres">
      <dgm:prSet presAssocID="{1B65F5D5-19C7-4F51-AAEA-8B1C4B1AE9E5}" presName="gear1" presStyleLbl="node1" presStyleIdx="0" presStyleCnt="3">
        <dgm:presLayoutVars>
          <dgm:chMax val="1"/>
          <dgm:bulletEnabled val="1"/>
        </dgm:presLayoutVars>
      </dgm:prSet>
      <dgm:spPr/>
    </dgm:pt>
    <dgm:pt modelId="{13A37685-6554-4EAA-A1ED-A5EB65C0C8AC}" type="pres">
      <dgm:prSet presAssocID="{1B65F5D5-19C7-4F51-AAEA-8B1C4B1AE9E5}" presName="gear1srcNode" presStyleLbl="node1" presStyleIdx="0" presStyleCnt="3"/>
      <dgm:spPr/>
    </dgm:pt>
    <dgm:pt modelId="{33748ACB-A8A9-4437-BBEE-37BF5C967AE7}" type="pres">
      <dgm:prSet presAssocID="{1B65F5D5-19C7-4F51-AAEA-8B1C4B1AE9E5}" presName="gear1dstNode" presStyleLbl="node1" presStyleIdx="0" presStyleCnt="3"/>
      <dgm:spPr/>
    </dgm:pt>
    <dgm:pt modelId="{BD86DBFE-EA7C-4400-8A25-BAF06843B035}" type="pres">
      <dgm:prSet presAssocID="{1F5EF5B1-84A1-42FC-983D-3E93BD953AD7}" presName="gear2" presStyleLbl="node1" presStyleIdx="1" presStyleCnt="3">
        <dgm:presLayoutVars>
          <dgm:chMax val="1"/>
          <dgm:bulletEnabled val="1"/>
        </dgm:presLayoutVars>
      </dgm:prSet>
      <dgm:spPr/>
    </dgm:pt>
    <dgm:pt modelId="{CE07ACF0-3317-4028-AEB6-AC7F49D81D40}" type="pres">
      <dgm:prSet presAssocID="{1F5EF5B1-84A1-42FC-983D-3E93BD953AD7}" presName="gear2srcNode" presStyleLbl="node1" presStyleIdx="1" presStyleCnt="3"/>
      <dgm:spPr/>
    </dgm:pt>
    <dgm:pt modelId="{36119F8B-A018-4C8B-A733-4483CD66585E}" type="pres">
      <dgm:prSet presAssocID="{1F5EF5B1-84A1-42FC-983D-3E93BD953AD7}" presName="gear2dstNode" presStyleLbl="node1" presStyleIdx="1" presStyleCnt="3"/>
      <dgm:spPr/>
    </dgm:pt>
    <dgm:pt modelId="{AB573D37-BA7D-4049-ACB2-0F84B1398A51}" type="pres">
      <dgm:prSet presAssocID="{C7B94217-306B-4CC7-B3B8-AF6BB421FF16}" presName="gear3" presStyleLbl="node1" presStyleIdx="2" presStyleCnt="3"/>
      <dgm:spPr/>
    </dgm:pt>
    <dgm:pt modelId="{CB93504F-0296-444E-9241-1EA8A6B9EAFF}" type="pres">
      <dgm:prSet presAssocID="{C7B94217-306B-4CC7-B3B8-AF6BB421FF1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C968CE0-69E7-456B-BB60-B778704B9857}" type="pres">
      <dgm:prSet presAssocID="{C7B94217-306B-4CC7-B3B8-AF6BB421FF16}" presName="gear3srcNode" presStyleLbl="node1" presStyleIdx="2" presStyleCnt="3"/>
      <dgm:spPr/>
    </dgm:pt>
    <dgm:pt modelId="{EB67C6DD-A7C1-492B-8CD1-B947AF6F9627}" type="pres">
      <dgm:prSet presAssocID="{C7B94217-306B-4CC7-B3B8-AF6BB421FF16}" presName="gear3dstNode" presStyleLbl="node1" presStyleIdx="2" presStyleCnt="3"/>
      <dgm:spPr/>
    </dgm:pt>
    <dgm:pt modelId="{90FD16C2-61AF-486D-B90E-27D9D2E2B8F8}" type="pres">
      <dgm:prSet presAssocID="{F0974F10-46A3-4658-9578-897BF9638EBC}" presName="connector1" presStyleLbl="sibTrans2D1" presStyleIdx="0" presStyleCnt="3"/>
      <dgm:spPr/>
    </dgm:pt>
    <dgm:pt modelId="{3133A57B-1E04-4CA2-AF4C-AAA22B8F86FB}" type="pres">
      <dgm:prSet presAssocID="{BF6C3BD5-C8C0-4045-BACD-8D58BE552204}" presName="connector2" presStyleLbl="sibTrans2D1" presStyleIdx="1" presStyleCnt="3"/>
      <dgm:spPr/>
    </dgm:pt>
    <dgm:pt modelId="{7E59958C-A62F-4D8B-A775-1A3B88ABBF01}" type="pres">
      <dgm:prSet presAssocID="{8ACFA9A5-3B7D-4242-B22B-859EBB0ECC5B}" presName="connector3" presStyleLbl="sibTrans2D1" presStyleIdx="2" presStyleCnt="3"/>
      <dgm:spPr/>
    </dgm:pt>
  </dgm:ptLst>
  <dgm:cxnLst>
    <dgm:cxn modelId="{0C6EC623-6B5A-4B26-B2BD-644AD83A4818}" srcId="{C26C8A4B-8724-4625-95BD-551A5E7BA77C}" destId="{C0A48E52-D501-481A-B646-A283D7A0B9F4}" srcOrd="3" destOrd="0" parTransId="{9DBEFDF0-C270-40D5-B73B-3B7020930F00}" sibTransId="{D57EF316-CB59-444B-B613-AB158730F1B9}"/>
    <dgm:cxn modelId="{FB787526-9EDA-4496-BF7D-69B62798D54C}" type="presOf" srcId="{C7B94217-306B-4CC7-B3B8-AF6BB421FF16}" destId="{EB67C6DD-A7C1-492B-8CD1-B947AF6F9627}" srcOrd="3" destOrd="0" presId="urn:microsoft.com/office/officeart/2005/8/layout/gear1"/>
    <dgm:cxn modelId="{8450E22F-0A71-4B52-BED2-05528DD66491}" type="presOf" srcId="{C7B94217-306B-4CC7-B3B8-AF6BB421FF16}" destId="{CB93504F-0296-444E-9241-1EA8A6B9EAFF}" srcOrd="1" destOrd="0" presId="urn:microsoft.com/office/officeart/2005/8/layout/gear1"/>
    <dgm:cxn modelId="{C436995B-69C7-4CCC-90BD-BB2616B182E2}" type="presOf" srcId="{1F5EF5B1-84A1-42FC-983D-3E93BD953AD7}" destId="{CE07ACF0-3317-4028-AEB6-AC7F49D81D40}" srcOrd="1" destOrd="0" presId="urn:microsoft.com/office/officeart/2005/8/layout/gear1"/>
    <dgm:cxn modelId="{5451D441-5C77-4663-BC95-D7337D1ED565}" type="presOf" srcId="{BF6C3BD5-C8C0-4045-BACD-8D58BE552204}" destId="{3133A57B-1E04-4CA2-AF4C-AAA22B8F86FB}" srcOrd="0" destOrd="0" presId="urn:microsoft.com/office/officeart/2005/8/layout/gear1"/>
    <dgm:cxn modelId="{C9107444-78B3-4D59-9FE7-20A517F62413}" type="presOf" srcId="{8ACFA9A5-3B7D-4242-B22B-859EBB0ECC5B}" destId="{7E59958C-A62F-4D8B-A775-1A3B88ABBF01}" srcOrd="0" destOrd="0" presId="urn:microsoft.com/office/officeart/2005/8/layout/gear1"/>
    <dgm:cxn modelId="{6D8F1368-DD3B-4A2C-9FDB-40AFAB5586E7}" type="presOf" srcId="{C7B94217-306B-4CC7-B3B8-AF6BB421FF16}" destId="{AB573D37-BA7D-4049-ACB2-0F84B1398A51}" srcOrd="0" destOrd="0" presId="urn:microsoft.com/office/officeart/2005/8/layout/gear1"/>
    <dgm:cxn modelId="{D698E34C-7207-42A1-8A1A-17DF3A612814}" type="presOf" srcId="{F0974F10-46A3-4658-9578-897BF9638EBC}" destId="{90FD16C2-61AF-486D-B90E-27D9D2E2B8F8}" srcOrd="0" destOrd="0" presId="urn:microsoft.com/office/officeart/2005/8/layout/gear1"/>
    <dgm:cxn modelId="{9583186D-58EF-47D8-9B95-99D276645044}" srcId="{C26C8A4B-8724-4625-95BD-551A5E7BA77C}" destId="{1F5EF5B1-84A1-42FC-983D-3E93BD953AD7}" srcOrd="1" destOrd="0" parTransId="{BD364D10-E7D7-40E4-9706-ED42A29A7EFB}" sibTransId="{BF6C3BD5-C8C0-4045-BACD-8D58BE552204}"/>
    <dgm:cxn modelId="{6A970872-15AA-4A25-886D-899576EE593C}" type="presOf" srcId="{C26C8A4B-8724-4625-95BD-551A5E7BA77C}" destId="{0DC66D9C-061C-4752-8F60-D03D79CF29C9}" srcOrd="0" destOrd="0" presId="urn:microsoft.com/office/officeart/2005/8/layout/gear1"/>
    <dgm:cxn modelId="{95EC3053-691E-49D0-9DC1-F79C9B88C96C}" type="presOf" srcId="{C7B94217-306B-4CC7-B3B8-AF6BB421FF16}" destId="{BC968CE0-69E7-456B-BB60-B778704B9857}" srcOrd="2" destOrd="0" presId="urn:microsoft.com/office/officeart/2005/8/layout/gear1"/>
    <dgm:cxn modelId="{3BEAD695-2ED9-4205-8D6F-87ECF0CC77EE}" type="presOf" srcId="{1F5EF5B1-84A1-42FC-983D-3E93BD953AD7}" destId="{36119F8B-A018-4C8B-A733-4483CD66585E}" srcOrd="2" destOrd="0" presId="urn:microsoft.com/office/officeart/2005/8/layout/gear1"/>
    <dgm:cxn modelId="{5C7B3997-598D-42EB-A0DB-564B9E8A2FFC}" type="presOf" srcId="{1B65F5D5-19C7-4F51-AAEA-8B1C4B1AE9E5}" destId="{7B971044-F781-462B-B31D-D1256E96286E}" srcOrd="0" destOrd="0" presId="urn:microsoft.com/office/officeart/2005/8/layout/gear1"/>
    <dgm:cxn modelId="{81B68A9F-638C-45C1-83FD-5C4629741C8C}" type="presOf" srcId="{1B65F5D5-19C7-4F51-AAEA-8B1C4B1AE9E5}" destId="{13A37685-6554-4EAA-A1ED-A5EB65C0C8AC}" srcOrd="1" destOrd="0" presId="urn:microsoft.com/office/officeart/2005/8/layout/gear1"/>
    <dgm:cxn modelId="{466F43C4-00CB-46E9-9573-948EEFB0070B}" srcId="{C26C8A4B-8724-4625-95BD-551A5E7BA77C}" destId="{1B65F5D5-19C7-4F51-AAEA-8B1C4B1AE9E5}" srcOrd="0" destOrd="0" parTransId="{D78191F4-261A-4F86-8034-04387DE73285}" sibTransId="{F0974F10-46A3-4658-9578-897BF9638EBC}"/>
    <dgm:cxn modelId="{D10E83D3-7AD3-4C9A-B324-3DCBD0E27A26}" srcId="{C26C8A4B-8724-4625-95BD-551A5E7BA77C}" destId="{C7B94217-306B-4CC7-B3B8-AF6BB421FF16}" srcOrd="2" destOrd="0" parTransId="{1B3EB6B3-8DD4-454A-A273-F25DB4A6619B}" sibTransId="{8ACFA9A5-3B7D-4242-B22B-859EBB0ECC5B}"/>
    <dgm:cxn modelId="{F117AEDB-1417-4AA7-9B9D-DCACA3B3B2D2}" type="presOf" srcId="{1B65F5D5-19C7-4F51-AAEA-8B1C4B1AE9E5}" destId="{33748ACB-A8A9-4437-BBEE-37BF5C967AE7}" srcOrd="2" destOrd="0" presId="urn:microsoft.com/office/officeart/2005/8/layout/gear1"/>
    <dgm:cxn modelId="{A27199F3-0134-4144-9AA8-08D91EEBFF0E}" type="presOf" srcId="{1F5EF5B1-84A1-42FC-983D-3E93BD953AD7}" destId="{BD86DBFE-EA7C-4400-8A25-BAF06843B035}" srcOrd="0" destOrd="0" presId="urn:microsoft.com/office/officeart/2005/8/layout/gear1"/>
    <dgm:cxn modelId="{217A067A-E9C2-4B3D-AF48-11F81758565D}" type="presParOf" srcId="{0DC66D9C-061C-4752-8F60-D03D79CF29C9}" destId="{7B971044-F781-462B-B31D-D1256E96286E}" srcOrd="0" destOrd="0" presId="urn:microsoft.com/office/officeart/2005/8/layout/gear1"/>
    <dgm:cxn modelId="{924C48BB-7981-4A6D-8834-A98F55491438}" type="presParOf" srcId="{0DC66D9C-061C-4752-8F60-D03D79CF29C9}" destId="{13A37685-6554-4EAA-A1ED-A5EB65C0C8AC}" srcOrd="1" destOrd="0" presId="urn:microsoft.com/office/officeart/2005/8/layout/gear1"/>
    <dgm:cxn modelId="{9DDFD397-39BC-4657-A72F-1571AFC9A870}" type="presParOf" srcId="{0DC66D9C-061C-4752-8F60-D03D79CF29C9}" destId="{33748ACB-A8A9-4437-BBEE-37BF5C967AE7}" srcOrd="2" destOrd="0" presId="urn:microsoft.com/office/officeart/2005/8/layout/gear1"/>
    <dgm:cxn modelId="{2A0ADB41-5435-491B-80BC-56E61826A607}" type="presParOf" srcId="{0DC66D9C-061C-4752-8F60-D03D79CF29C9}" destId="{BD86DBFE-EA7C-4400-8A25-BAF06843B035}" srcOrd="3" destOrd="0" presId="urn:microsoft.com/office/officeart/2005/8/layout/gear1"/>
    <dgm:cxn modelId="{37BC6E46-AD36-4BC2-AF81-854EBE42DCAB}" type="presParOf" srcId="{0DC66D9C-061C-4752-8F60-D03D79CF29C9}" destId="{CE07ACF0-3317-4028-AEB6-AC7F49D81D40}" srcOrd="4" destOrd="0" presId="urn:microsoft.com/office/officeart/2005/8/layout/gear1"/>
    <dgm:cxn modelId="{098F1470-4B81-4AA9-8C3E-3AC34498C155}" type="presParOf" srcId="{0DC66D9C-061C-4752-8F60-D03D79CF29C9}" destId="{36119F8B-A018-4C8B-A733-4483CD66585E}" srcOrd="5" destOrd="0" presId="urn:microsoft.com/office/officeart/2005/8/layout/gear1"/>
    <dgm:cxn modelId="{4D38311D-95B2-472A-B6F5-1A795E2DD68C}" type="presParOf" srcId="{0DC66D9C-061C-4752-8F60-D03D79CF29C9}" destId="{AB573D37-BA7D-4049-ACB2-0F84B1398A51}" srcOrd="6" destOrd="0" presId="urn:microsoft.com/office/officeart/2005/8/layout/gear1"/>
    <dgm:cxn modelId="{903C670E-DF5D-48ED-8A32-FF6325EBE6DD}" type="presParOf" srcId="{0DC66D9C-061C-4752-8F60-D03D79CF29C9}" destId="{CB93504F-0296-444E-9241-1EA8A6B9EAFF}" srcOrd="7" destOrd="0" presId="urn:microsoft.com/office/officeart/2005/8/layout/gear1"/>
    <dgm:cxn modelId="{E667759A-5C4B-4DF7-96AC-B6C583490CEA}" type="presParOf" srcId="{0DC66D9C-061C-4752-8F60-D03D79CF29C9}" destId="{BC968CE0-69E7-456B-BB60-B778704B9857}" srcOrd="8" destOrd="0" presId="urn:microsoft.com/office/officeart/2005/8/layout/gear1"/>
    <dgm:cxn modelId="{B40C1156-2CEA-428D-A52B-F7BA34E48940}" type="presParOf" srcId="{0DC66D9C-061C-4752-8F60-D03D79CF29C9}" destId="{EB67C6DD-A7C1-492B-8CD1-B947AF6F9627}" srcOrd="9" destOrd="0" presId="urn:microsoft.com/office/officeart/2005/8/layout/gear1"/>
    <dgm:cxn modelId="{26CAC1A4-B715-45E0-BBED-F577FE82FF64}" type="presParOf" srcId="{0DC66D9C-061C-4752-8F60-D03D79CF29C9}" destId="{90FD16C2-61AF-486D-B90E-27D9D2E2B8F8}" srcOrd="10" destOrd="0" presId="urn:microsoft.com/office/officeart/2005/8/layout/gear1"/>
    <dgm:cxn modelId="{3EE2BEB8-FAA8-4578-8DE1-74ADDB470CFE}" type="presParOf" srcId="{0DC66D9C-061C-4752-8F60-D03D79CF29C9}" destId="{3133A57B-1E04-4CA2-AF4C-AAA22B8F86FB}" srcOrd="11" destOrd="0" presId="urn:microsoft.com/office/officeart/2005/8/layout/gear1"/>
    <dgm:cxn modelId="{17BA9E5F-806A-4D43-9D42-9671396253F5}" type="presParOf" srcId="{0DC66D9C-061C-4752-8F60-D03D79CF29C9}" destId="{7E59958C-A62F-4D8B-A775-1A3B88ABBF0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A79DF-14C3-4F64-B1E9-3126FAFDE38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</dgm:pt>
    <dgm:pt modelId="{63FD37DF-93DA-4893-82A7-5993B7BADDAA}">
      <dgm:prSet phldrT="[Szöveg]" custT="1"/>
      <dgm:spPr/>
      <dgm:t>
        <a:bodyPr/>
        <a:lstStyle/>
        <a:p>
          <a:r>
            <a:rPr lang="hu-HU" sz="8000" dirty="0"/>
            <a:t>A turizmus és rekreációs szolgáltatások fejlesztése</a:t>
          </a:r>
        </a:p>
      </dgm:t>
    </dgm:pt>
    <dgm:pt modelId="{A1BBDC5F-C149-4727-AC89-E14528C8CF47}" type="parTrans" cxnId="{9BD66859-FE74-419D-B70E-3B0C6171F72B}">
      <dgm:prSet/>
      <dgm:spPr/>
      <dgm:t>
        <a:bodyPr/>
        <a:lstStyle/>
        <a:p>
          <a:endParaRPr lang="hu-HU"/>
        </a:p>
      </dgm:t>
    </dgm:pt>
    <dgm:pt modelId="{EB1F23FF-3289-4751-8E5E-A109E06AE722}" type="sibTrans" cxnId="{9BD66859-FE74-419D-B70E-3B0C6171F72B}">
      <dgm:prSet/>
      <dgm:spPr/>
      <dgm:t>
        <a:bodyPr/>
        <a:lstStyle/>
        <a:p>
          <a:endParaRPr lang="hu-HU"/>
        </a:p>
      </dgm:t>
    </dgm:pt>
    <dgm:pt modelId="{42BE640E-8365-4614-AF56-2CF95F4A5D8D}">
      <dgm:prSet phldrT="[Szöveg]" custT="1"/>
      <dgm:spPr/>
      <dgm:t>
        <a:bodyPr/>
        <a:lstStyle/>
        <a:p>
          <a:r>
            <a:rPr lang="hu-HU" sz="8000" dirty="0"/>
            <a:t>A térség-központi szerepkör erősítése</a:t>
          </a:r>
        </a:p>
      </dgm:t>
    </dgm:pt>
    <dgm:pt modelId="{0ACEC37E-38D8-4D25-A0F2-540E41FAA153}" type="parTrans" cxnId="{F64A6EB3-BC8A-4FEA-A3B6-71C49D4C81A9}">
      <dgm:prSet/>
      <dgm:spPr/>
      <dgm:t>
        <a:bodyPr/>
        <a:lstStyle/>
        <a:p>
          <a:endParaRPr lang="hu-HU"/>
        </a:p>
      </dgm:t>
    </dgm:pt>
    <dgm:pt modelId="{1AC9F399-153A-4AE6-99A0-156D2D483D5A}" type="sibTrans" cxnId="{F64A6EB3-BC8A-4FEA-A3B6-71C49D4C81A9}">
      <dgm:prSet/>
      <dgm:spPr/>
      <dgm:t>
        <a:bodyPr/>
        <a:lstStyle/>
        <a:p>
          <a:endParaRPr lang="hu-HU"/>
        </a:p>
      </dgm:t>
    </dgm:pt>
    <dgm:pt modelId="{79642D7B-7961-4B32-98D6-B21A74E304D9}">
      <dgm:prSet phldrT="[Szöveg]" custT="1"/>
      <dgm:spPr/>
      <dgm:t>
        <a:bodyPr/>
        <a:lstStyle/>
        <a:p>
          <a:r>
            <a:rPr lang="hu-HU" sz="8000" dirty="0"/>
            <a:t>Korszerű köz-szolgáltatások fejlesztése</a:t>
          </a:r>
        </a:p>
      </dgm:t>
    </dgm:pt>
    <dgm:pt modelId="{DED8A67B-10FD-4736-8EA5-E57F81D6D051}" type="parTrans" cxnId="{675B136B-A7AB-47C1-9B62-618221F9583D}">
      <dgm:prSet/>
      <dgm:spPr/>
      <dgm:t>
        <a:bodyPr/>
        <a:lstStyle/>
        <a:p>
          <a:endParaRPr lang="hu-HU"/>
        </a:p>
      </dgm:t>
    </dgm:pt>
    <dgm:pt modelId="{30495710-F1D8-47A5-BA5F-C73D93A0CEB8}" type="sibTrans" cxnId="{675B136B-A7AB-47C1-9B62-618221F9583D}">
      <dgm:prSet/>
      <dgm:spPr/>
      <dgm:t>
        <a:bodyPr/>
        <a:lstStyle/>
        <a:p>
          <a:endParaRPr lang="hu-HU"/>
        </a:p>
      </dgm:t>
    </dgm:pt>
    <dgm:pt modelId="{73FDF143-7771-4FE6-8159-126B9D94E4A3}">
      <dgm:prSet phldrT="[Szöveg]" custT="1"/>
      <dgm:spPr/>
      <dgm:t>
        <a:bodyPr/>
        <a:lstStyle/>
        <a:p>
          <a:r>
            <a:rPr lang="hu-HU" sz="8000" dirty="0"/>
            <a:t>Környezet és klímavédelem</a:t>
          </a:r>
        </a:p>
      </dgm:t>
    </dgm:pt>
    <dgm:pt modelId="{1D4B3C95-5442-4863-B367-72A6D4FEC11A}" type="parTrans" cxnId="{E6AD182F-2C21-4E4A-A322-17318581EDE0}">
      <dgm:prSet/>
      <dgm:spPr/>
      <dgm:t>
        <a:bodyPr/>
        <a:lstStyle/>
        <a:p>
          <a:endParaRPr lang="hu-HU"/>
        </a:p>
      </dgm:t>
    </dgm:pt>
    <dgm:pt modelId="{81DE569E-9B97-4FB4-B0AC-8A74A0BEFC04}" type="sibTrans" cxnId="{E6AD182F-2C21-4E4A-A322-17318581EDE0}">
      <dgm:prSet/>
      <dgm:spPr/>
      <dgm:t>
        <a:bodyPr/>
        <a:lstStyle/>
        <a:p>
          <a:endParaRPr lang="hu-HU"/>
        </a:p>
      </dgm:t>
    </dgm:pt>
    <dgm:pt modelId="{4F2FB61F-8C3A-4825-A88C-F926F7302CBF}">
      <dgm:prSet phldrT="[Szöveg]" custT="1"/>
      <dgm:spPr/>
      <dgm:t>
        <a:bodyPr/>
        <a:lstStyle/>
        <a:p>
          <a:r>
            <a:rPr lang="hu-HU" sz="8000" dirty="0"/>
            <a:t>Gazdaság- és vállalkozás-fejlesztés, innováció erősítése</a:t>
          </a:r>
        </a:p>
      </dgm:t>
    </dgm:pt>
    <dgm:pt modelId="{24C1401C-FFA2-4750-9DEF-91827427FAD2}" type="parTrans" cxnId="{FDB46118-1C74-4693-9C9D-B3D47BCECA34}">
      <dgm:prSet/>
      <dgm:spPr/>
      <dgm:t>
        <a:bodyPr/>
        <a:lstStyle/>
        <a:p>
          <a:endParaRPr lang="hu-HU"/>
        </a:p>
      </dgm:t>
    </dgm:pt>
    <dgm:pt modelId="{20D68EBF-4DF2-456A-8CC3-6A73811BABB9}" type="sibTrans" cxnId="{FDB46118-1C74-4693-9C9D-B3D47BCECA34}">
      <dgm:prSet/>
      <dgm:spPr/>
      <dgm:t>
        <a:bodyPr/>
        <a:lstStyle/>
        <a:p>
          <a:endParaRPr lang="hu-HU"/>
        </a:p>
      </dgm:t>
    </dgm:pt>
    <dgm:pt modelId="{447960EA-478C-4956-AF86-DC14B283C6CC}">
      <dgm:prSet phldrT="[Szöveg]" custT="1"/>
      <dgm:spPr/>
      <dgm:t>
        <a:bodyPr/>
        <a:lstStyle/>
        <a:p>
          <a:r>
            <a:rPr lang="hu-HU" sz="8000"/>
            <a:t>A városi környezet fejlesztése</a:t>
          </a:r>
        </a:p>
      </dgm:t>
    </dgm:pt>
    <dgm:pt modelId="{65221623-57ED-4F26-9DCF-EDD19E5D47F0}" type="parTrans" cxnId="{4191A7BC-506C-40E0-A88C-48210000157A}">
      <dgm:prSet/>
      <dgm:spPr/>
      <dgm:t>
        <a:bodyPr/>
        <a:lstStyle/>
        <a:p>
          <a:endParaRPr lang="hu-HU"/>
        </a:p>
      </dgm:t>
    </dgm:pt>
    <dgm:pt modelId="{02D19C5F-409A-4CDB-B39E-C718E8D26F86}" type="sibTrans" cxnId="{4191A7BC-506C-40E0-A88C-48210000157A}">
      <dgm:prSet/>
      <dgm:spPr/>
      <dgm:t>
        <a:bodyPr/>
        <a:lstStyle/>
        <a:p>
          <a:endParaRPr lang="hu-HU"/>
        </a:p>
      </dgm:t>
    </dgm:pt>
    <dgm:pt modelId="{1BB4A560-0FD8-48C7-9181-E8115D2A6931}" type="pres">
      <dgm:prSet presAssocID="{DE3A79DF-14C3-4F64-B1E9-3126FAFDE38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EFDAEA60-AA64-4D85-971F-27849FD9DE1C}" type="pres">
      <dgm:prSet presAssocID="{63FD37DF-93DA-4893-82A7-5993B7BADDAA}" presName="composite" presStyleCnt="0"/>
      <dgm:spPr/>
    </dgm:pt>
    <dgm:pt modelId="{1546BDFC-ABFB-4F3A-BB15-DB141C4088DD}" type="pres">
      <dgm:prSet presAssocID="{63FD37DF-93DA-4893-82A7-5993B7BADDAA}" presName="Image" presStyleLbl="alignNode1" presStyleIdx="0" presStyleCnt="6"/>
      <dgm:spPr>
        <a:blipFill rotWithShape="1">
          <a:blip xmlns:r="http://schemas.openxmlformats.org/officeDocument/2006/relationships" r:embed="rId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046DED-1B0B-4369-B7CF-3FD4AD8EC668}" type="pres">
      <dgm:prSet presAssocID="{63FD37DF-93DA-4893-82A7-5993B7BADDAA}" presName="Accent" presStyleLbl="parChTrans1D1" presStyleIdx="0" presStyleCnt="6"/>
      <dgm:spPr/>
    </dgm:pt>
    <dgm:pt modelId="{0279F6D8-FE53-4F1D-A39A-FB66213C947F}" type="pres">
      <dgm:prSet presAssocID="{63FD37DF-93DA-4893-82A7-5993B7BADDAA}" presName="Paren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175D3E58-4001-4A4E-83C6-804376187BBD}" type="pres">
      <dgm:prSet presAssocID="{EB1F23FF-3289-4751-8E5E-A109E06AE722}" presName="sibTrans" presStyleCnt="0"/>
      <dgm:spPr/>
    </dgm:pt>
    <dgm:pt modelId="{00553E98-E15A-40FD-BD81-D417AAB36BDD}" type="pres">
      <dgm:prSet presAssocID="{42BE640E-8365-4614-AF56-2CF95F4A5D8D}" presName="composite" presStyleCnt="0"/>
      <dgm:spPr/>
    </dgm:pt>
    <dgm:pt modelId="{28F83F20-9B0C-493C-B784-579555964014}" type="pres">
      <dgm:prSet presAssocID="{42BE640E-8365-4614-AF56-2CF95F4A5D8D}" presName="Image" presStyleLbl="alignNode1" presStyleIdx="1" presStyleCnt="6"/>
      <dgm:spPr>
        <a:blipFill rotWithShape="1">
          <a:blip xmlns:r="http://schemas.openxmlformats.org/officeDocument/2006/relationships"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</dgm:pt>
    <dgm:pt modelId="{69A7BE32-AE66-45F3-A68A-C1EF735F14C5}" type="pres">
      <dgm:prSet presAssocID="{42BE640E-8365-4614-AF56-2CF95F4A5D8D}" presName="Accent" presStyleLbl="parChTrans1D1" presStyleIdx="1" presStyleCnt="6"/>
      <dgm:spPr/>
    </dgm:pt>
    <dgm:pt modelId="{AEC4789A-BB5B-4062-99CF-FE7CC4E351EC}" type="pres">
      <dgm:prSet presAssocID="{42BE640E-8365-4614-AF56-2CF95F4A5D8D}" presName="Paren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1514A86D-3DFD-49B8-B766-3B7C9A723871}" type="pres">
      <dgm:prSet presAssocID="{1AC9F399-153A-4AE6-99A0-156D2D483D5A}" presName="sibTrans" presStyleCnt="0"/>
      <dgm:spPr/>
    </dgm:pt>
    <dgm:pt modelId="{86AEE8C0-B3F5-40C8-B7BD-2ED6D913A6FC}" type="pres">
      <dgm:prSet presAssocID="{79642D7B-7961-4B32-98D6-B21A74E304D9}" presName="composite" presStyleCnt="0"/>
      <dgm:spPr/>
    </dgm:pt>
    <dgm:pt modelId="{2EE53127-96F9-4228-A405-2DD5EC97ECB7}" type="pres">
      <dgm:prSet presAssocID="{79642D7B-7961-4B32-98D6-B21A74E304D9}" presName="Image" presStyleLbl="alignNode1" presStyleIdx="2" presStyleCnt="6"/>
      <dgm:spPr>
        <a:blipFill rotWithShape="1"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</dgm:pt>
    <dgm:pt modelId="{3FD19F92-A0A9-43BE-9D89-7383525083F8}" type="pres">
      <dgm:prSet presAssocID="{79642D7B-7961-4B32-98D6-B21A74E304D9}" presName="Accent" presStyleLbl="parChTrans1D1" presStyleIdx="2" presStyleCnt="6"/>
      <dgm:spPr/>
    </dgm:pt>
    <dgm:pt modelId="{2F2D5D49-043C-45A6-A5FB-7C45A5A39595}" type="pres">
      <dgm:prSet presAssocID="{79642D7B-7961-4B32-98D6-B21A74E304D9}" presName="Paren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CBBABE8-5E39-466C-9CDB-A493EBC91A06}" type="pres">
      <dgm:prSet presAssocID="{30495710-F1D8-47A5-BA5F-C73D93A0CEB8}" presName="sibTrans" presStyleCnt="0"/>
      <dgm:spPr/>
    </dgm:pt>
    <dgm:pt modelId="{D8720997-C007-4003-889C-D3EBD36D721D}" type="pres">
      <dgm:prSet presAssocID="{4F2FB61F-8C3A-4825-A88C-F926F7302CBF}" presName="composite" presStyleCnt="0"/>
      <dgm:spPr/>
    </dgm:pt>
    <dgm:pt modelId="{9B50D5CE-96F7-442A-B0CC-78D5FECDA072}" type="pres">
      <dgm:prSet presAssocID="{4F2FB61F-8C3A-4825-A88C-F926F7302CBF}" presName="Image" presStyleLbl="alignNode1" presStyleIdx="3" presStyleCnt="6"/>
      <dgm:spPr>
        <a:blipFill rotWithShape="1">
          <a:blip xmlns:r="http://schemas.openxmlformats.org/officeDocument/2006/relationships"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</dgm:pt>
    <dgm:pt modelId="{979F0BE5-CC03-40E1-8A87-4F12B530A588}" type="pres">
      <dgm:prSet presAssocID="{4F2FB61F-8C3A-4825-A88C-F926F7302CBF}" presName="Accent" presStyleLbl="parChTrans1D1" presStyleIdx="3" presStyleCnt="6"/>
      <dgm:spPr/>
    </dgm:pt>
    <dgm:pt modelId="{747DBDD5-E954-4492-9121-6C31976F29B9}" type="pres">
      <dgm:prSet presAssocID="{4F2FB61F-8C3A-4825-A88C-F926F7302CBF}" presName="Paren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18B19C8F-45D5-438D-B5C2-8F58D91860B4}" type="pres">
      <dgm:prSet presAssocID="{20D68EBF-4DF2-456A-8CC3-6A73811BABB9}" presName="sibTrans" presStyleCnt="0"/>
      <dgm:spPr/>
    </dgm:pt>
    <dgm:pt modelId="{FBB583F2-7D82-45F0-8589-A9785F0F4CD7}" type="pres">
      <dgm:prSet presAssocID="{447960EA-478C-4956-AF86-DC14B283C6CC}" presName="composite" presStyleCnt="0"/>
      <dgm:spPr/>
    </dgm:pt>
    <dgm:pt modelId="{F8E87A84-DCCB-4D56-86DF-EB58AD563BC1}" type="pres">
      <dgm:prSet presAssocID="{447960EA-478C-4956-AF86-DC14B283C6CC}" presName="Image" presStyleLbl="alignNode1" presStyleIdx="4" presStyleCnt="6"/>
      <dgm:spPr>
        <a:blipFill rotWithShape="1"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</dgm:pt>
    <dgm:pt modelId="{55CFD142-4C41-4822-81DF-C61AA6334366}" type="pres">
      <dgm:prSet presAssocID="{447960EA-478C-4956-AF86-DC14B283C6CC}" presName="Accent" presStyleLbl="parChTrans1D1" presStyleIdx="4" presStyleCnt="6"/>
      <dgm:spPr/>
    </dgm:pt>
    <dgm:pt modelId="{DFB253DC-C175-4642-8295-1002327D645A}" type="pres">
      <dgm:prSet presAssocID="{447960EA-478C-4956-AF86-DC14B283C6CC}" presName="Paren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A2F92D3-98D5-4805-86BB-DEABBC4DA44A}" type="pres">
      <dgm:prSet presAssocID="{02D19C5F-409A-4CDB-B39E-C718E8D26F86}" presName="sibTrans" presStyleCnt="0"/>
      <dgm:spPr/>
    </dgm:pt>
    <dgm:pt modelId="{D52D169F-E8BB-40CD-A1E0-AA7FEB3B0623}" type="pres">
      <dgm:prSet presAssocID="{73FDF143-7771-4FE6-8159-126B9D94E4A3}" presName="composite" presStyleCnt="0"/>
      <dgm:spPr/>
    </dgm:pt>
    <dgm:pt modelId="{48DEA644-EFD2-471B-B87A-55C2DA93B672}" type="pres">
      <dgm:prSet presAssocID="{73FDF143-7771-4FE6-8159-126B9D94E4A3}" presName="Image" presStyleLbl="alignNode1" presStyleIdx="5" presStyleCnt="6"/>
      <dgm:spPr>
        <a:blipFill rotWithShape="1">
          <a:blip xmlns:r="http://schemas.openxmlformats.org/officeDocument/2006/relationships"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</dgm:pt>
    <dgm:pt modelId="{7A9282D6-EE37-48A1-BA19-6B5519811EB7}" type="pres">
      <dgm:prSet presAssocID="{73FDF143-7771-4FE6-8159-126B9D94E4A3}" presName="Accent" presStyleLbl="parChTrans1D1" presStyleIdx="5" presStyleCnt="6"/>
      <dgm:spPr/>
    </dgm:pt>
    <dgm:pt modelId="{05D26032-58FB-4473-8AD4-A225D714555F}" type="pres">
      <dgm:prSet presAssocID="{73FDF143-7771-4FE6-8159-126B9D94E4A3}" presName="Paren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687F80C-7379-483D-BF4C-EA1D95C606B7}" type="presOf" srcId="{447960EA-478C-4956-AF86-DC14B283C6CC}" destId="{DFB253DC-C175-4642-8295-1002327D645A}" srcOrd="0" destOrd="0" presId="urn:microsoft.com/office/officeart/2008/layout/PictureLineup"/>
    <dgm:cxn modelId="{FDB46118-1C74-4693-9C9D-B3D47BCECA34}" srcId="{DE3A79DF-14C3-4F64-B1E9-3126FAFDE387}" destId="{4F2FB61F-8C3A-4825-A88C-F926F7302CBF}" srcOrd="3" destOrd="0" parTransId="{24C1401C-FFA2-4750-9DEF-91827427FAD2}" sibTransId="{20D68EBF-4DF2-456A-8CC3-6A73811BABB9}"/>
    <dgm:cxn modelId="{E6AD182F-2C21-4E4A-A322-17318581EDE0}" srcId="{DE3A79DF-14C3-4F64-B1E9-3126FAFDE387}" destId="{73FDF143-7771-4FE6-8159-126B9D94E4A3}" srcOrd="5" destOrd="0" parTransId="{1D4B3C95-5442-4863-B367-72A6D4FEC11A}" sibTransId="{81DE569E-9B97-4FB4-B0AC-8A74A0BEFC04}"/>
    <dgm:cxn modelId="{563E965F-7F1F-4D35-84F2-671EE40FD5A1}" type="presOf" srcId="{DE3A79DF-14C3-4F64-B1E9-3126FAFDE387}" destId="{1BB4A560-0FD8-48C7-9181-E8115D2A6931}" srcOrd="0" destOrd="0" presId="urn:microsoft.com/office/officeart/2008/layout/PictureLineup"/>
    <dgm:cxn modelId="{675B136B-A7AB-47C1-9B62-618221F9583D}" srcId="{DE3A79DF-14C3-4F64-B1E9-3126FAFDE387}" destId="{79642D7B-7961-4B32-98D6-B21A74E304D9}" srcOrd="2" destOrd="0" parTransId="{DED8A67B-10FD-4736-8EA5-E57F81D6D051}" sibTransId="{30495710-F1D8-47A5-BA5F-C73D93A0CEB8}"/>
    <dgm:cxn modelId="{3943146E-72A3-4929-8B79-C9BDC3F564A9}" type="presOf" srcId="{4F2FB61F-8C3A-4825-A88C-F926F7302CBF}" destId="{747DBDD5-E954-4492-9121-6C31976F29B9}" srcOrd="0" destOrd="0" presId="urn:microsoft.com/office/officeart/2008/layout/PictureLineup"/>
    <dgm:cxn modelId="{9BD66859-FE74-419D-B70E-3B0C6171F72B}" srcId="{DE3A79DF-14C3-4F64-B1E9-3126FAFDE387}" destId="{63FD37DF-93DA-4893-82A7-5993B7BADDAA}" srcOrd="0" destOrd="0" parTransId="{A1BBDC5F-C149-4727-AC89-E14528C8CF47}" sibTransId="{EB1F23FF-3289-4751-8E5E-A109E06AE722}"/>
    <dgm:cxn modelId="{EA200F86-79E5-4A8A-8B5C-A95E46E72854}" type="presOf" srcId="{63FD37DF-93DA-4893-82A7-5993B7BADDAA}" destId="{0279F6D8-FE53-4F1D-A39A-FB66213C947F}" srcOrd="0" destOrd="0" presId="urn:microsoft.com/office/officeart/2008/layout/PictureLineup"/>
    <dgm:cxn modelId="{F64A6EB3-BC8A-4FEA-A3B6-71C49D4C81A9}" srcId="{DE3A79DF-14C3-4F64-B1E9-3126FAFDE387}" destId="{42BE640E-8365-4614-AF56-2CF95F4A5D8D}" srcOrd="1" destOrd="0" parTransId="{0ACEC37E-38D8-4D25-A0F2-540E41FAA153}" sibTransId="{1AC9F399-153A-4AE6-99A0-156D2D483D5A}"/>
    <dgm:cxn modelId="{2CBD6CB7-649B-4C61-B3C7-CF081F66F8F5}" type="presOf" srcId="{79642D7B-7961-4B32-98D6-B21A74E304D9}" destId="{2F2D5D49-043C-45A6-A5FB-7C45A5A39595}" srcOrd="0" destOrd="0" presId="urn:microsoft.com/office/officeart/2008/layout/PictureLineup"/>
    <dgm:cxn modelId="{4191A7BC-506C-40E0-A88C-48210000157A}" srcId="{DE3A79DF-14C3-4F64-B1E9-3126FAFDE387}" destId="{447960EA-478C-4956-AF86-DC14B283C6CC}" srcOrd="4" destOrd="0" parTransId="{65221623-57ED-4F26-9DCF-EDD19E5D47F0}" sibTransId="{02D19C5F-409A-4CDB-B39E-C718E8D26F86}"/>
    <dgm:cxn modelId="{008573C3-71EC-4851-B4F5-C3C464F791A2}" type="presOf" srcId="{73FDF143-7771-4FE6-8159-126B9D94E4A3}" destId="{05D26032-58FB-4473-8AD4-A225D714555F}" srcOrd="0" destOrd="0" presId="urn:microsoft.com/office/officeart/2008/layout/PictureLineup"/>
    <dgm:cxn modelId="{69200FD4-FB8E-435A-86BE-6A2EB504D4BE}" type="presOf" srcId="{42BE640E-8365-4614-AF56-2CF95F4A5D8D}" destId="{AEC4789A-BB5B-4062-99CF-FE7CC4E351EC}" srcOrd="0" destOrd="0" presId="urn:microsoft.com/office/officeart/2008/layout/PictureLineup"/>
    <dgm:cxn modelId="{1EDAE6F0-AA47-4498-BB24-317A355B2628}" type="presParOf" srcId="{1BB4A560-0FD8-48C7-9181-E8115D2A6931}" destId="{EFDAEA60-AA64-4D85-971F-27849FD9DE1C}" srcOrd="0" destOrd="0" presId="urn:microsoft.com/office/officeart/2008/layout/PictureLineup"/>
    <dgm:cxn modelId="{A47D2CEB-A789-49D3-B966-CD49784CE2AD}" type="presParOf" srcId="{EFDAEA60-AA64-4D85-971F-27849FD9DE1C}" destId="{1546BDFC-ABFB-4F3A-BB15-DB141C4088DD}" srcOrd="0" destOrd="0" presId="urn:microsoft.com/office/officeart/2008/layout/PictureLineup"/>
    <dgm:cxn modelId="{57F2F2A5-5FF6-48C7-B1AE-5BB0766AC2A0}" type="presParOf" srcId="{EFDAEA60-AA64-4D85-971F-27849FD9DE1C}" destId="{01046DED-1B0B-4369-B7CF-3FD4AD8EC668}" srcOrd="1" destOrd="0" presId="urn:microsoft.com/office/officeart/2008/layout/PictureLineup"/>
    <dgm:cxn modelId="{551AB33C-1B69-43BA-A827-BB93DC826D79}" type="presParOf" srcId="{EFDAEA60-AA64-4D85-971F-27849FD9DE1C}" destId="{0279F6D8-FE53-4F1D-A39A-FB66213C947F}" srcOrd="2" destOrd="0" presId="urn:microsoft.com/office/officeart/2008/layout/PictureLineup"/>
    <dgm:cxn modelId="{D9F7ACE7-8D49-40B9-B096-1EAAD25EC5B4}" type="presParOf" srcId="{1BB4A560-0FD8-48C7-9181-E8115D2A6931}" destId="{175D3E58-4001-4A4E-83C6-804376187BBD}" srcOrd="1" destOrd="0" presId="urn:microsoft.com/office/officeart/2008/layout/PictureLineup"/>
    <dgm:cxn modelId="{820F8385-4449-4EC0-8D27-C004F4294FB9}" type="presParOf" srcId="{1BB4A560-0FD8-48C7-9181-E8115D2A6931}" destId="{00553E98-E15A-40FD-BD81-D417AAB36BDD}" srcOrd="2" destOrd="0" presId="urn:microsoft.com/office/officeart/2008/layout/PictureLineup"/>
    <dgm:cxn modelId="{7D0B403F-76CB-4B7C-A3F9-298EF3F4D8D1}" type="presParOf" srcId="{00553E98-E15A-40FD-BD81-D417AAB36BDD}" destId="{28F83F20-9B0C-493C-B784-579555964014}" srcOrd="0" destOrd="0" presId="urn:microsoft.com/office/officeart/2008/layout/PictureLineup"/>
    <dgm:cxn modelId="{98A7F53A-2FC9-4047-9077-09AA1E311E2C}" type="presParOf" srcId="{00553E98-E15A-40FD-BD81-D417AAB36BDD}" destId="{69A7BE32-AE66-45F3-A68A-C1EF735F14C5}" srcOrd="1" destOrd="0" presId="urn:microsoft.com/office/officeart/2008/layout/PictureLineup"/>
    <dgm:cxn modelId="{5488E378-327C-45E7-88B8-3DFA5C27499B}" type="presParOf" srcId="{00553E98-E15A-40FD-BD81-D417AAB36BDD}" destId="{AEC4789A-BB5B-4062-99CF-FE7CC4E351EC}" srcOrd="2" destOrd="0" presId="urn:microsoft.com/office/officeart/2008/layout/PictureLineup"/>
    <dgm:cxn modelId="{F6B31A66-DFC7-4B6D-8C10-394FD233F5A4}" type="presParOf" srcId="{1BB4A560-0FD8-48C7-9181-E8115D2A6931}" destId="{1514A86D-3DFD-49B8-B766-3B7C9A723871}" srcOrd="3" destOrd="0" presId="urn:microsoft.com/office/officeart/2008/layout/PictureLineup"/>
    <dgm:cxn modelId="{8A07897F-FB71-488C-80B0-34501E5A68FC}" type="presParOf" srcId="{1BB4A560-0FD8-48C7-9181-E8115D2A6931}" destId="{86AEE8C0-B3F5-40C8-B7BD-2ED6D913A6FC}" srcOrd="4" destOrd="0" presId="urn:microsoft.com/office/officeart/2008/layout/PictureLineup"/>
    <dgm:cxn modelId="{F6BB3A10-2251-4A2C-B8E2-8C33AECC94AF}" type="presParOf" srcId="{86AEE8C0-B3F5-40C8-B7BD-2ED6D913A6FC}" destId="{2EE53127-96F9-4228-A405-2DD5EC97ECB7}" srcOrd="0" destOrd="0" presId="urn:microsoft.com/office/officeart/2008/layout/PictureLineup"/>
    <dgm:cxn modelId="{937AB887-5279-4A9F-B586-A9F7BF282A8C}" type="presParOf" srcId="{86AEE8C0-B3F5-40C8-B7BD-2ED6D913A6FC}" destId="{3FD19F92-A0A9-43BE-9D89-7383525083F8}" srcOrd="1" destOrd="0" presId="urn:microsoft.com/office/officeart/2008/layout/PictureLineup"/>
    <dgm:cxn modelId="{CF205421-BB12-4D7F-BF3B-805A4EC12239}" type="presParOf" srcId="{86AEE8C0-B3F5-40C8-B7BD-2ED6D913A6FC}" destId="{2F2D5D49-043C-45A6-A5FB-7C45A5A39595}" srcOrd="2" destOrd="0" presId="urn:microsoft.com/office/officeart/2008/layout/PictureLineup"/>
    <dgm:cxn modelId="{BC56FC81-1372-4FD1-AF1D-A9915FE427F8}" type="presParOf" srcId="{1BB4A560-0FD8-48C7-9181-E8115D2A6931}" destId="{ECBBABE8-5E39-466C-9CDB-A493EBC91A06}" srcOrd="5" destOrd="0" presId="urn:microsoft.com/office/officeart/2008/layout/PictureLineup"/>
    <dgm:cxn modelId="{7A5241E5-4026-4AD8-8BBA-8A9CAFF78B22}" type="presParOf" srcId="{1BB4A560-0FD8-48C7-9181-E8115D2A6931}" destId="{D8720997-C007-4003-889C-D3EBD36D721D}" srcOrd="6" destOrd="0" presId="urn:microsoft.com/office/officeart/2008/layout/PictureLineup"/>
    <dgm:cxn modelId="{0327E90F-ADDD-4124-A169-5B3DE0DD475E}" type="presParOf" srcId="{D8720997-C007-4003-889C-D3EBD36D721D}" destId="{9B50D5CE-96F7-442A-B0CC-78D5FECDA072}" srcOrd="0" destOrd="0" presId="urn:microsoft.com/office/officeart/2008/layout/PictureLineup"/>
    <dgm:cxn modelId="{271621F4-50B0-479A-8B75-DC2EE1A273C6}" type="presParOf" srcId="{D8720997-C007-4003-889C-D3EBD36D721D}" destId="{979F0BE5-CC03-40E1-8A87-4F12B530A588}" srcOrd="1" destOrd="0" presId="urn:microsoft.com/office/officeart/2008/layout/PictureLineup"/>
    <dgm:cxn modelId="{7FD55E04-7807-42F0-945B-02A95E66CA9D}" type="presParOf" srcId="{D8720997-C007-4003-889C-D3EBD36D721D}" destId="{747DBDD5-E954-4492-9121-6C31976F29B9}" srcOrd="2" destOrd="0" presId="urn:microsoft.com/office/officeart/2008/layout/PictureLineup"/>
    <dgm:cxn modelId="{EBE63BD3-385C-4C28-8634-FAA0204832B7}" type="presParOf" srcId="{1BB4A560-0FD8-48C7-9181-E8115D2A6931}" destId="{18B19C8F-45D5-438D-B5C2-8F58D91860B4}" srcOrd="7" destOrd="0" presId="urn:microsoft.com/office/officeart/2008/layout/PictureLineup"/>
    <dgm:cxn modelId="{2CB36B88-A160-4B83-A179-D85E8E9E9BCC}" type="presParOf" srcId="{1BB4A560-0FD8-48C7-9181-E8115D2A6931}" destId="{FBB583F2-7D82-45F0-8589-A9785F0F4CD7}" srcOrd="8" destOrd="0" presId="urn:microsoft.com/office/officeart/2008/layout/PictureLineup"/>
    <dgm:cxn modelId="{29D02E8F-7A79-4A8C-BE0E-22E7C77AFE57}" type="presParOf" srcId="{FBB583F2-7D82-45F0-8589-A9785F0F4CD7}" destId="{F8E87A84-DCCB-4D56-86DF-EB58AD563BC1}" srcOrd="0" destOrd="0" presId="urn:microsoft.com/office/officeart/2008/layout/PictureLineup"/>
    <dgm:cxn modelId="{A2334ED9-72EA-4649-B169-89B0C4639BBC}" type="presParOf" srcId="{FBB583F2-7D82-45F0-8589-A9785F0F4CD7}" destId="{55CFD142-4C41-4822-81DF-C61AA6334366}" srcOrd="1" destOrd="0" presId="urn:microsoft.com/office/officeart/2008/layout/PictureLineup"/>
    <dgm:cxn modelId="{6ED197C4-FB4F-41B5-8686-42EE7BF6E8D3}" type="presParOf" srcId="{FBB583F2-7D82-45F0-8589-A9785F0F4CD7}" destId="{DFB253DC-C175-4642-8295-1002327D645A}" srcOrd="2" destOrd="0" presId="urn:microsoft.com/office/officeart/2008/layout/PictureLineup"/>
    <dgm:cxn modelId="{34DA4DC0-F737-4C58-86B2-F85E5CDABF96}" type="presParOf" srcId="{1BB4A560-0FD8-48C7-9181-E8115D2A6931}" destId="{BA2F92D3-98D5-4805-86BB-DEABBC4DA44A}" srcOrd="9" destOrd="0" presId="urn:microsoft.com/office/officeart/2008/layout/PictureLineup"/>
    <dgm:cxn modelId="{A1D74D5F-B687-4AA1-B6DB-18F46FA70898}" type="presParOf" srcId="{1BB4A560-0FD8-48C7-9181-E8115D2A6931}" destId="{D52D169F-E8BB-40CD-A1E0-AA7FEB3B0623}" srcOrd="10" destOrd="0" presId="urn:microsoft.com/office/officeart/2008/layout/PictureLineup"/>
    <dgm:cxn modelId="{FA994FA3-8A3D-4F33-8CA8-614B1FB4A541}" type="presParOf" srcId="{D52D169F-E8BB-40CD-A1E0-AA7FEB3B0623}" destId="{48DEA644-EFD2-471B-B87A-55C2DA93B672}" srcOrd="0" destOrd="0" presId="urn:microsoft.com/office/officeart/2008/layout/PictureLineup"/>
    <dgm:cxn modelId="{57273486-02E2-4F57-880F-A3D47D1CAB0C}" type="presParOf" srcId="{D52D169F-E8BB-40CD-A1E0-AA7FEB3B0623}" destId="{7A9282D6-EE37-48A1-BA19-6B5519811EB7}" srcOrd="1" destOrd="0" presId="urn:microsoft.com/office/officeart/2008/layout/PictureLineup"/>
    <dgm:cxn modelId="{BFF076B2-6064-4CE8-96E4-0DB3511D0CBF}" type="presParOf" srcId="{D52D169F-E8BB-40CD-A1E0-AA7FEB3B0623}" destId="{05D26032-58FB-4473-8AD4-A225D714555F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693A1-622B-4636-878B-D0D6F7956B61}">
      <dsp:nvSpPr>
        <dsp:cNvPr id="0" name=""/>
        <dsp:cNvSpPr/>
      </dsp:nvSpPr>
      <dsp:spPr>
        <a:xfrm rot="5400000">
          <a:off x="27818558" y="-11603916"/>
          <a:ext cx="3790852" cy="2796610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609600" lvl="1" indent="-60960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>
              <a:latin typeface="Arial" panose="020B0604020202020204" pitchFamily="34" charset="0"/>
              <a:cs typeface="Arial" panose="020B0604020202020204" pitchFamily="34" charset="0"/>
            </a:rPr>
            <a:t>EU 2021-2027-es tervezési időszak</a:t>
          </a:r>
        </a:p>
        <a:p>
          <a:pPr marL="609600" lvl="1" indent="-60960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>
              <a:latin typeface="Arial" panose="020B0604020202020204" pitchFamily="34" charset="0"/>
              <a:cs typeface="Arial" panose="020B0604020202020204" pitchFamily="34" charset="0"/>
            </a:rPr>
            <a:t>5 szakpolitikai célkitűzés</a:t>
          </a:r>
        </a:p>
      </dsp:txBody>
      <dsp:txXfrm rot="-5400000">
        <a:off x="15730933" y="668763"/>
        <a:ext cx="27781049" cy="3420744"/>
      </dsp:txXfrm>
    </dsp:sp>
    <dsp:sp modelId="{E68FF17D-21A4-4098-8C9D-ABD1F17F36CC}">
      <dsp:nvSpPr>
        <dsp:cNvPr id="0" name=""/>
        <dsp:cNvSpPr/>
      </dsp:nvSpPr>
      <dsp:spPr>
        <a:xfrm>
          <a:off x="0" y="9851"/>
          <a:ext cx="15730932" cy="4738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37160" rIns="274320" bIns="137160" numCol="1" spcCol="1270" anchor="ctr" anchorCtr="0">
          <a:noAutofit/>
        </a:bodyPr>
        <a:lstStyle/>
        <a:p>
          <a:pPr marL="0" lvl="0" indent="-50400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200" kern="1200">
              <a:latin typeface="Arial" panose="020B0604020202020204" pitchFamily="34" charset="0"/>
              <a:cs typeface="Arial" panose="020B0604020202020204" pitchFamily="34" charset="0"/>
            </a:rPr>
            <a:t>EU 2021-2027</a:t>
          </a:r>
        </a:p>
      </dsp:txBody>
      <dsp:txXfrm>
        <a:off x="231318" y="241169"/>
        <a:ext cx="15268296" cy="4275929"/>
      </dsp:txXfrm>
    </dsp:sp>
    <dsp:sp modelId="{F9C80F4C-07EC-4FC5-8F58-35120F3A006D}">
      <dsp:nvSpPr>
        <dsp:cNvPr id="0" name=""/>
        <dsp:cNvSpPr/>
      </dsp:nvSpPr>
      <dsp:spPr>
        <a:xfrm rot="5400000">
          <a:off x="27818558" y="-6628422"/>
          <a:ext cx="3790852" cy="2796610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609600" lvl="1" indent="-60960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Ágazati és területi operatív programok</a:t>
          </a:r>
        </a:p>
        <a:p>
          <a:pPr marL="609600" lvl="1" indent="-60960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Területi szint: Terület- és Településfejlesztési Operatív Program Plusz (TOP Plusz</a:t>
          </a:r>
          <a:r>
            <a:rPr lang="hu-HU" sz="72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-5400000">
        <a:off x="15730933" y="5644257"/>
        <a:ext cx="27781049" cy="3420744"/>
      </dsp:txXfrm>
    </dsp:sp>
    <dsp:sp modelId="{06A4BEE5-F841-4FE9-B336-C7460B3C8ABE}">
      <dsp:nvSpPr>
        <dsp:cNvPr id="0" name=""/>
        <dsp:cNvSpPr/>
      </dsp:nvSpPr>
      <dsp:spPr>
        <a:xfrm>
          <a:off x="0" y="4985346"/>
          <a:ext cx="15730932" cy="4738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37160" rIns="274320" bIns="137160" numCol="1" spcCol="1270" anchor="ctr" anchorCtr="0">
          <a:noAutofit/>
        </a:bodyPr>
        <a:lstStyle/>
        <a:p>
          <a:pPr marL="0" lvl="0" indent="-50400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200" kern="1200">
              <a:latin typeface="Arial" panose="020B0604020202020204" pitchFamily="34" charset="0"/>
              <a:cs typeface="Arial" panose="020B0604020202020204" pitchFamily="34" charset="0"/>
            </a:rPr>
            <a:t>Operatív Programok</a:t>
          </a:r>
        </a:p>
      </dsp:txBody>
      <dsp:txXfrm>
        <a:off x="231318" y="5216664"/>
        <a:ext cx="15268296" cy="4275929"/>
      </dsp:txXfrm>
    </dsp:sp>
    <dsp:sp modelId="{9145E6FA-685E-48BC-841E-3BF0ECFFFFFE}">
      <dsp:nvSpPr>
        <dsp:cNvPr id="0" name=""/>
        <dsp:cNvSpPr/>
      </dsp:nvSpPr>
      <dsp:spPr>
        <a:xfrm rot="5400000">
          <a:off x="27818558" y="-1652928"/>
          <a:ext cx="3790852" cy="2796610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22288" lvl="1" indent="-522288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Területi tervezés a megyék feladata</a:t>
          </a:r>
        </a:p>
        <a:p>
          <a:pPr marL="609600" lvl="1" indent="-60960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fejlesztések kereteit a Megyei Integrált Területi </a:t>
          </a:r>
          <a:r>
            <a:rPr lang="hu-HU" sz="7200" kern="1200" dirty="0">
              <a:latin typeface="Arial" panose="020B0604020202020204" pitchFamily="34" charset="0"/>
              <a:cs typeface="Arial" panose="020B0604020202020204" pitchFamily="34" charset="0"/>
            </a:rPr>
            <a:t>Program (ITP) 2021-2027 tartalmazza</a:t>
          </a:r>
        </a:p>
      </dsp:txBody>
      <dsp:txXfrm rot="-5400000">
        <a:off x="15730933" y="10619751"/>
        <a:ext cx="27781049" cy="3420744"/>
      </dsp:txXfrm>
    </dsp:sp>
    <dsp:sp modelId="{940252F8-EF4F-429F-AEBC-29B0D8524E61}">
      <dsp:nvSpPr>
        <dsp:cNvPr id="0" name=""/>
        <dsp:cNvSpPr/>
      </dsp:nvSpPr>
      <dsp:spPr>
        <a:xfrm>
          <a:off x="0" y="9960840"/>
          <a:ext cx="15730932" cy="4738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37160" rIns="274320" bIns="137160" numCol="1" spcCol="1270" anchor="ctr" anchorCtr="0">
          <a:noAutofit/>
        </a:bodyPr>
        <a:lstStyle/>
        <a:p>
          <a:pPr marL="0" lvl="0" indent="-50400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200" kern="1200">
              <a:latin typeface="Arial" panose="020B0604020202020204" pitchFamily="34" charset="0"/>
              <a:cs typeface="Arial" panose="020B0604020202020204" pitchFamily="34" charset="0"/>
            </a:rPr>
            <a:t>Területi tervezés</a:t>
          </a:r>
        </a:p>
      </dsp:txBody>
      <dsp:txXfrm>
        <a:off x="231318" y="10192158"/>
        <a:ext cx="15268296" cy="4275929"/>
      </dsp:txXfrm>
    </dsp:sp>
    <dsp:sp modelId="{1F77B769-EB22-4204-8CD4-3ECB62EBCC1C}">
      <dsp:nvSpPr>
        <dsp:cNvPr id="0" name=""/>
        <dsp:cNvSpPr/>
      </dsp:nvSpPr>
      <dsp:spPr>
        <a:xfrm rot="5400000">
          <a:off x="27818558" y="3322565"/>
          <a:ext cx="3790852" cy="2796610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609600" lvl="1" indent="-60960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 dirty="0">
              <a:latin typeface="Arial" panose="020B0604020202020204" pitchFamily="34" charset="0"/>
              <a:cs typeface="Arial" panose="020B0604020202020204" pitchFamily="34" charset="0"/>
            </a:rPr>
            <a:t>ERFA rendelet 11. cikk alapján részesülhetnek a kiemelt városok, várostérségek támogatásban</a:t>
          </a:r>
        </a:p>
        <a:p>
          <a:pPr marL="609600" lvl="1" indent="-60960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7200" kern="1200" dirty="0">
              <a:latin typeface="Arial" panose="020B0604020202020204" pitchFamily="34" charset="0"/>
              <a:cs typeface="Arial" panose="020B0604020202020204" pitchFamily="34" charset="0"/>
            </a:rPr>
            <a:t>Mórahalom dedikált forrást kap a TOP Plusz program keretében</a:t>
          </a:r>
        </a:p>
      </dsp:txBody>
      <dsp:txXfrm rot="-5400000">
        <a:off x="15730933" y="15595244"/>
        <a:ext cx="27781049" cy="3420744"/>
      </dsp:txXfrm>
    </dsp:sp>
    <dsp:sp modelId="{1DAE5770-F289-4AD8-AC0D-031A6431A1E3}">
      <dsp:nvSpPr>
        <dsp:cNvPr id="0" name=""/>
        <dsp:cNvSpPr/>
      </dsp:nvSpPr>
      <dsp:spPr>
        <a:xfrm>
          <a:off x="0" y="14936334"/>
          <a:ext cx="15730932" cy="4738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37160" rIns="274320" bIns="137160" numCol="1" spcCol="1270" anchor="ctr" anchorCtr="0">
          <a:noAutofit/>
        </a:bodyPr>
        <a:lstStyle/>
        <a:p>
          <a:pPr marL="0" lvl="0" indent="-50400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200" kern="1200">
              <a:latin typeface="Arial" panose="020B0604020202020204" pitchFamily="34" charset="0"/>
              <a:cs typeface="Arial" panose="020B0604020202020204" pitchFamily="34" charset="0"/>
            </a:rPr>
            <a:t>Fenntartható városfejlesztési eszköz</a:t>
          </a:r>
        </a:p>
      </dsp:txBody>
      <dsp:txXfrm>
        <a:off x="231318" y="15167652"/>
        <a:ext cx="15268296" cy="4275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3DDA4-AAF9-4CA6-B637-D9BD31C4107A}">
      <dsp:nvSpPr>
        <dsp:cNvPr id="0" name=""/>
        <dsp:cNvSpPr/>
      </dsp:nvSpPr>
      <dsp:spPr>
        <a:xfrm>
          <a:off x="0" y="0"/>
          <a:ext cx="43319390" cy="9194627"/>
        </a:xfrm>
        <a:prstGeom prst="roundRect">
          <a:avLst>
            <a:gd name="adj" fmla="val 85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7136052" numCol="1" spcCol="1270" anchor="t" anchorCtr="0">
          <a:noAutofit/>
        </a:bodyPr>
        <a:lstStyle/>
        <a:p>
          <a:pPr marL="0" lvl="0" indent="0" algn="l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800" kern="1200"/>
            <a:t>Fenntartható Városfejlesztési Stratégia (FVS)</a:t>
          </a:r>
        </a:p>
      </dsp:txBody>
      <dsp:txXfrm>
        <a:off x="228906" y="228906"/>
        <a:ext cx="42861578" cy="8736815"/>
      </dsp:txXfrm>
    </dsp:sp>
    <dsp:sp modelId="{7D3CC1AC-6A99-44B9-ADF5-FD15841CE957}">
      <dsp:nvSpPr>
        <dsp:cNvPr id="0" name=""/>
        <dsp:cNvSpPr/>
      </dsp:nvSpPr>
      <dsp:spPr>
        <a:xfrm>
          <a:off x="576050" y="2693648"/>
          <a:ext cx="7598069" cy="5774786"/>
        </a:xfrm>
        <a:prstGeom prst="roundRect">
          <a:avLst>
            <a:gd name="adj" fmla="val 105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200" kern="1200" dirty="0"/>
            <a:t>Stratégiai szint</a:t>
          </a:r>
        </a:p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000" kern="1200" dirty="0"/>
            <a:t>Teljes tervezés, valamennyi fejlesztési elképzelés 2021-2027</a:t>
          </a:r>
          <a:endParaRPr lang="hu-HU" sz="7200" kern="1200" dirty="0"/>
        </a:p>
      </dsp:txBody>
      <dsp:txXfrm>
        <a:off x="753645" y="2871243"/>
        <a:ext cx="7242879" cy="5419596"/>
      </dsp:txXfrm>
    </dsp:sp>
    <dsp:sp modelId="{7090E9CC-5CBA-4332-8819-01B482689D6B}">
      <dsp:nvSpPr>
        <dsp:cNvPr id="0" name=""/>
        <dsp:cNvSpPr/>
      </dsp:nvSpPr>
      <dsp:spPr>
        <a:xfrm>
          <a:off x="8981809" y="2831931"/>
          <a:ext cx="33572527" cy="5282543"/>
        </a:xfrm>
        <a:prstGeom prst="roundRect">
          <a:avLst>
            <a:gd name="adj" fmla="val 105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4087012" numCol="1" spcCol="1270" anchor="t" anchorCtr="0">
          <a:noAutofit/>
        </a:bodyPr>
        <a:lstStyle/>
        <a:p>
          <a:pPr marL="0" lvl="0" indent="0" algn="l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800" kern="1200"/>
            <a:t>TOP Plusz Városfejlesztési Programterv (TVP)</a:t>
          </a:r>
        </a:p>
      </dsp:txBody>
      <dsp:txXfrm>
        <a:off x="9144265" y="2994387"/>
        <a:ext cx="33247615" cy="4957631"/>
      </dsp:txXfrm>
    </dsp:sp>
    <dsp:sp modelId="{84543928-7AA2-48E3-97FE-E13FE313F0DC}">
      <dsp:nvSpPr>
        <dsp:cNvPr id="0" name=""/>
        <dsp:cNvSpPr/>
      </dsp:nvSpPr>
      <dsp:spPr>
        <a:xfrm>
          <a:off x="9805864" y="4797388"/>
          <a:ext cx="31893900" cy="289630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u-HU" sz="7200" kern="1200" dirty="0"/>
            <a:t>Operatív szint</a:t>
          </a:r>
        </a:p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u-HU" sz="6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TOP Plusz dedikált keretből (5 milliárd Ft) tervezett projektek</a:t>
          </a:r>
        </a:p>
      </dsp:txBody>
      <dsp:txXfrm>
        <a:off x="9894935" y="4886459"/>
        <a:ext cx="31715758" cy="2718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71044-F781-462B-B31D-D1256E96286E}">
      <dsp:nvSpPr>
        <dsp:cNvPr id="0" name=""/>
        <dsp:cNvSpPr/>
      </dsp:nvSpPr>
      <dsp:spPr>
        <a:xfrm>
          <a:off x="13219560" y="8699863"/>
          <a:ext cx="10633165" cy="1063316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300" b="1" kern="1200" dirty="0"/>
            <a:t>Statisztikai adatok, meglévő dokumentumok elemzése</a:t>
          </a:r>
        </a:p>
      </dsp:txBody>
      <dsp:txXfrm>
        <a:off x="15357299" y="11190631"/>
        <a:ext cx="6357687" cy="5465667"/>
      </dsp:txXfrm>
    </dsp:sp>
    <dsp:sp modelId="{BD86DBFE-EA7C-4400-8A25-BAF06843B035}">
      <dsp:nvSpPr>
        <dsp:cNvPr id="0" name=""/>
        <dsp:cNvSpPr/>
      </dsp:nvSpPr>
      <dsp:spPr>
        <a:xfrm>
          <a:off x="7032991" y="6186569"/>
          <a:ext cx="7733211" cy="7733211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300" b="1" kern="1200"/>
            <a:t>Intézményi kérdőíves felmérés</a:t>
          </a:r>
        </a:p>
      </dsp:txBody>
      <dsp:txXfrm>
        <a:off x="8979850" y="8145195"/>
        <a:ext cx="3839493" cy="3815959"/>
      </dsp:txXfrm>
    </dsp:sp>
    <dsp:sp modelId="{AB573D37-BA7D-4049-ACB2-0F84B1398A51}">
      <dsp:nvSpPr>
        <dsp:cNvPr id="0" name=""/>
        <dsp:cNvSpPr/>
      </dsp:nvSpPr>
      <dsp:spPr>
        <a:xfrm rot="20700000">
          <a:off x="11364378" y="851442"/>
          <a:ext cx="7576968" cy="7576968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300" b="1" kern="1200"/>
            <a:t>Lakossági kérdőíves felmérés</a:t>
          </a:r>
        </a:p>
      </dsp:txBody>
      <dsp:txXfrm rot="-20700000">
        <a:off x="13026230" y="2513293"/>
        <a:ext cx="4253266" cy="4253266"/>
      </dsp:txXfrm>
    </dsp:sp>
    <dsp:sp modelId="{90FD16C2-61AF-486D-B90E-27D9D2E2B8F8}">
      <dsp:nvSpPr>
        <dsp:cNvPr id="0" name=""/>
        <dsp:cNvSpPr/>
      </dsp:nvSpPr>
      <dsp:spPr>
        <a:xfrm>
          <a:off x="12580297" y="6991948"/>
          <a:ext cx="13610452" cy="13610452"/>
        </a:xfrm>
        <a:prstGeom prst="circularArrow">
          <a:avLst>
            <a:gd name="adj1" fmla="val 4687"/>
            <a:gd name="adj2" fmla="val 299029"/>
            <a:gd name="adj3" fmla="val 2602527"/>
            <a:gd name="adj4" fmla="val 1568640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3A57B-1E04-4CA2-AF4C-AAA22B8F86FB}">
      <dsp:nvSpPr>
        <dsp:cNvPr id="0" name=""/>
        <dsp:cNvSpPr/>
      </dsp:nvSpPr>
      <dsp:spPr>
        <a:xfrm>
          <a:off x="5663454" y="4410533"/>
          <a:ext cx="9888844" cy="98888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9958C-A62F-4D8B-A775-1A3B88ABBF01}">
      <dsp:nvSpPr>
        <dsp:cNvPr id="0" name=""/>
        <dsp:cNvSpPr/>
      </dsp:nvSpPr>
      <dsp:spPr>
        <a:xfrm>
          <a:off x="9611747" y="-873167"/>
          <a:ext cx="10662165" cy="106621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6BDFC-ABFB-4F3A-BB15-DB141C4088DD}">
      <dsp:nvSpPr>
        <dsp:cNvPr id="0" name=""/>
        <dsp:cNvSpPr/>
      </dsp:nvSpPr>
      <dsp:spPr>
        <a:xfrm>
          <a:off x="13131" y="132517"/>
          <a:ext cx="6652357" cy="6652357"/>
        </a:xfrm>
        <a:prstGeom prst="rect">
          <a:avLst/>
        </a:prstGeom>
        <a:blipFill rotWithShape="1">
          <a:blip xmlns:r="http://schemas.openxmlformats.org/officeDocument/2006/relationships" r:embed="rId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46DED-1B0B-4369-B7CF-3FD4AD8EC668}">
      <dsp:nvSpPr>
        <dsp:cNvPr id="0" name=""/>
        <dsp:cNvSpPr/>
      </dsp:nvSpPr>
      <dsp:spPr>
        <a:xfrm>
          <a:off x="13131" y="132517"/>
          <a:ext cx="665" cy="1330471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9F6D8-FE53-4F1D-A39A-FB66213C947F}">
      <dsp:nvSpPr>
        <dsp:cNvPr id="0" name=""/>
        <dsp:cNvSpPr/>
      </dsp:nvSpPr>
      <dsp:spPr>
        <a:xfrm>
          <a:off x="13131" y="6784875"/>
          <a:ext cx="6652357" cy="665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0" kern="1200" dirty="0"/>
            <a:t>A turizmus és rekreációs szolgáltatások fejlesztése</a:t>
          </a:r>
        </a:p>
      </dsp:txBody>
      <dsp:txXfrm>
        <a:off x="13131" y="6784875"/>
        <a:ext cx="6652357" cy="6652357"/>
      </dsp:txXfrm>
    </dsp:sp>
    <dsp:sp modelId="{28F83F20-9B0C-493C-B784-579555964014}">
      <dsp:nvSpPr>
        <dsp:cNvPr id="0" name=""/>
        <dsp:cNvSpPr/>
      </dsp:nvSpPr>
      <dsp:spPr>
        <a:xfrm>
          <a:off x="6669407" y="132517"/>
          <a:ext cx="6652357" cy="6652357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7BE32-AE66-45F3-A68A-C1EF735F14C5}">
      <dsp:nvSpPr>
        <dsp:cNvPr id="0" name=""/>
        <dsp:cNvSpPr/>
      </dsp:nvSpPr>
      <dsp:spPr>
        <a:xfrm>
          <a:off x="6669407" y="132517"/>
          <a:ext cx="665" cy="1330471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4789A-BB5B-4062-99CF-FE7CC4E351EC}">
      <dsp:nvSpPr>
        <dsp:cNvPr id="0" name=""/>
        <dsp:cNvSpPr/>
      </dsp:nvSpPr>
      <dsp:spPr>
        <a:xfrm>
          <a:off x="6669407" y="6784875"/>
          <a:ext cx="6652357" cy="665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0" kern="1200" dirty="0"/>
            <a:t>A térség-központi szerepkör erősítése</a:t>
          </a:r>
        </a:p>
      </dsp:txBody>
      <dsp:txXfrm>
        <a:off x="6669407" y="6784875"/>
        <a:ext cx="6652357" cy="6652357"/>
      </dsp:txXfrm>
    </dsp:sp>
    <dsp:sp modelId="{2EE53127-96F9-4228-A405-2DD5EC97ECB7}">
      <dsp:nvSpPr>
        <dsp:cNvPr id="0" name=""/>
        <dsp:cNvSpPr/>
      </dsp:nvSpPr>
      <dsp:spPr>
        <a:xfrm>
          <a:off x="13325683" y="132517"/>
          <a:ext cx="6652357" cy="6652357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19F92-A0A9-43BE-9D89-7383525083F8}">
      <dsp:nvSpPr>
        <dsp:cNvPr id="0" name=""/>
        <dsp:cNvSpPr/>
      </dsp:nvSpPr>
      <dsp:spPr>
        <a:xfrm>
          <a:off x="13325683" y="132517"/>
          <a:ext cx="665" cy="1330471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D5D49-043C-45A6-A5FB-7C45A5A39595}">
      <dsp:nvSpPr>
        <dsp:cNvPr id="0" name=""/>
        <dsp:cNvSpPr/>
      </dsp:nvSpPr>
      <dsp:spPr>
        <a:xfrm>
          <a:off x="13325683" y="6784875"/>
          <a:ext cx="6652357" cy="665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0" kern="1200" dirty="0"/>
            <a:t>Korszerű köz-szolgáltatások fejlesztése</a:t>
          </a:r>
        </a:p>
      </dsp:txBody>
      <dsp:txXfrm>
        <a:off x="13325683" y="6784875"/>
        <a:ext cx="6652357" cy="6652357"/>
      </dsp:txXfrm>
    </dsp:sp>
    <dsp:sp modelId="{9B50D5CE-96F7-442A-B0CC-78D5FECDA072}">
      <dsp:nvSpPr>
        <dsp:cNvPr id="0" name=""/>
        <dsp:cNvSpPr/>
      </dsp:nvSpPr>
      <dsp:spPr>
        <a:xfrm>
          <a:off x="19981958" y="132517"/>
          <a:ext cx="6652357" cy="6652357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F0BE5-CC03-40E1-8A87-4F12B530A588}">
      <dsp:nvSpPr>
        <dsp:cNvPr id="0" name=""/>
        <dsp:cNvSpPr/>
      </dsp:nvSpPr>
      <dsp:spPr>
        <a:xfrm>
          <a:off x="19981958" y="132517"/>
          <a:ext cx="665" cy="1330471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DBDD5-E954-4492-9121-6C31976F29B9}">
      <dsp:nvSpPr>
        <dsp:cNvPr id="0" name=""/>
        <dsp:cNvSpPr/>
      </dsp:nvSpPr>
      <dsp:spPr>
        <a:xfrm>
          <a:off x="19981958" y="6784875"/>
          <a:ext cx="6652357" cy="665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0" kern="1200" dirty="0"/>
            <a:t>Gazdaság- és vállalkozás-fejlesztés, innováció erősítése</a:t>
          </a:r>
        </a:p>
      </dsp:txBody>
      <dsp:txXfrm>
        <a:off x="19981958" y="6784875"/>
        <a:ext cx="6652357" cy="6652357"/>
      </dsp:txXfrm>
    </dsp:sp>
    <dsp:sp modelId="{F8E87A84-DCCB-4D56-86DF-EB58AD563BC1}">
      <dsp:nvSpPr>
        <dsp:cNvPr id="0" name=""/>
        <dsp:cNvSpPr/>
      </dsp:nvSpPr>
      <dsp:spPr>
        <a:xfrm>
          <a:off x="26638234" y="132517"/>
          <a:ext cx="6652357" cy="6652357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FD142-4C41-4822-81DF-C61AA6334366}">
      <dsp:nvSpPr>
        <dsp:cNvPr id="0" name=""/>
        <dsp:cNvSpPr/>
      </dsp:nvSpPr>
      <dsp:spPr>
        <a:xfrm>
          <a:off x="26638234" y="132517"/>
          <a:ext cx="665" cy="1330471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53DC-C175-4642-8295-1002327D645A}">
      <dsp:nvSpPr>
        <dsp:cNvPr id="0" name=""/>
        <dsp:cNvSpPr/>
      </dsp:nvSpPr>
      <dsp:spPr>
        <a:xfrm>
          <a:off x="26638234" y="6784875"/>
          <a:ext cx="6652357" cy="665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0" kern="1200"/>
            <a:t>A városi környezet fejlesztése</a:t>
          </a:r>
        </a:p>
      </dsp:txBody>
      <dsp:txXfrm>
        <a:off x="26638234" y="6784875"/>
        <a:ext cx="6652357" cy="6652357"/>
      </dsp:txXfrm>
    </dsp:sp>
    <dsp:sp modelId="{48DEA644-EFD2-471B-B87A-55C2DA93B672}">
      <dsp:nvSpPr>
        <dsp:cNvPr id="0" name=""/>
        <dsp:cNvSpPr/>
      </dsp:nvSpPr>
      <dsp:spPr>
        <a:xfrm>
          <a:off x="33294510" y="132517"/>
          <a:ext cx="6652357" cy="6652357"/>
        </a:xfrm>
        <a:prstGeom prst="rect">
          <a:avLst/>
        </a:prstGeom>
        <a:blipFill rotWithShape="1">
          <a:blip xmlns:r="http://schemas.openxmlformats.org/officeDocument/2006/relationships"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282D6-EE37-48A1-BA19-6B5519811EB7}">
      <dsp:nvSpPr>
        <dsp:cNvPr id="0" name=""/>
        <dsp:cNvSpPr/>
      </dsp:nvSpPr>
      <dsp:spPr>
        <a:xfrm>
          <a:off x="33294510" y="132517"/>
          <a:ext cx="665" cy="1330471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26032-58FB-4473-8AD4-A225D714555F}">
      <dsp:nvSpPr>
        <dsp:cNvPr id="0" name=""/>
        <dsp:cNvSpPr/>
      </dsp:nvSpPr>
      <dsp:spPr>
        <a:xfrm>
          <a:off x="33294510" y="6784875"/>
          <a:ext cx="6652357" cy="665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0" kern="1200" dirty="0"/>
            <a:t>Környezet és klímavédelem</a:t>
          </a:r>
        </a:p>
      </dsp:txBody>
      <dsp:txXfrm>
        <a:off x="33294510" y="6784875"/>
        <a:ext cx="6652357" cy="6652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0598E-6EDB-4DA8-B162-DEB6C84092E9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12AD-3474-4EE6-B6E2-51B3569B0B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2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Szakpolitikai célkitűzések</a:t>
            </a:r>
          </a:p>
          <a:p>
            <a:r>
              <a:rPr lang="hu-HU"/>
              <a:t>(1) Az ERFA, az ESZA+, a Kohéziós Alap és az ETHAA a következő szakpolitikai célkitűzéseket támogatja:</a:t>
            </a:r>
          </a:p>
          <a:p>
            <a:pPr marL="228600" indent="-228600">
              <a:buAutoNum type="alphaLcParenR"/>
            </a:pPr>
            <a:r>
              <a:rPr lang="hu-HU"/>
              <a:t>egy </a:t>
            </a:r>
            <a:r>
              <a:rPr lang="hu-HU" b="1"/>
              <a:t>versenyképesebb és intelligensebb </a:t>
            </a:r>
            <a:r>
              <a:rPr lang="hu-HU"/>
              <a:t>Európa megteremtése az innovatív és intelligens gazdasági átalakulás, valamint a regionális IKT-összekapcsoltság előmozdításával;</a:t>
            </a:r>
          </a:p>
          <a:p>
            <a:pPr marL="228600" indent="-228600">
              <a:buAutoNum type="alphaLcParenR"/>
            </a:pPr>
            <a:r>
              <a:rPr lang="hu-HU"/>
              <a:t>egy </a:t>
            </a:r>
            <a:r>
              <a:rPr lang="hu-HU" b="1"/>
              <a:t>zöldebb, alacsony szén-dioxid-kibocsátású átalakulás a nettó nulla szén-dioxid-kibocsátású gazdaság és a reziliens </a:t>
            </a:r>
            <a:r>
              <a:rPr lang="hu-HU"/>
              <a:t>Európa felé a tiszta és tisztességes energetikai átmenet, a zöld és kék beruházás, a körforgásos gazdaság, az éghajlatváltozás enyhítése és az ahhoz való alkalmazkodás, a kockázatmegelőzés és -kezelés, valamint a fenntartható városi mobilitás előmozdításával;</a:t>
            </a:r>
          </a:p>
          <a:p>
            <a:pPr marL="228600" indent="-228600">
              <a:buAutoNum type="alphaLcParenR"/>
            </a:pPr>
            <a:r>
              <a:rPr lang="hu-HU"/>
              <a:t>egy </a:t>
            </a:r>
            <a:r>
              <a:rPr lang="hu-HU" b="1"/>
              <a:t>jobban összekapcsolt </a:t>
            </a:r>
            <a:r>
              <a:rPr lang="hu-HU"/>
              <a:t>Európa megteremtése a mobilitás fokozásával;</a:t>
            </a:r>
          </a:p>
          <a:p>
            <a:pPr marL="228600" indent="-228600">
              <a:buAutoNum type="alphaLcParenR"/>
            </a:pPr>
            <a:r>
              <a:rPr lang="hu-HU"/>
              <a:t>egy </a:t>
            </a:r>
            <a:r>
              <a:rPr lang="hu-HU" b="1"/>
              <a:t>szociálisabb és befogadóbb </a:t>
            </a:r>
            <a:r>
              <a:rPr lang="hu-HU"/>
              <a:t>Európa megteremtése a szociális jogok európai pillérének végrehajtásával;</a:t>
            </a:r>
          </a:p>
          <a:p>
            <a:pPr marL="228600" indent="-228600">
              <a:buAutoNum type="alphaLcParenR"/>
            </a:pPr>
            <a:r>
              <a:rPr lang="hu-HU"/>
              <a:t>egy </a:t>
            </a:r>
            <a:r>
              <a:rPr lang="hu-HU" b="1"/>
              <a:t>polgárokhoz közelebb álló </a:t>
            </a:r>
            <a:r>
              <a:rPr lang="hu-HU"/>
              <a:t>Európa megteremtése minden térségtípus fenntartható és integrált fejlődésének előmozdítása és helyi kezdeményezések révén.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1052-F9E3-41A3-B38B-E556F3E9883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27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04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30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018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80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44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39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200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00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45B4-B75F-43E2-B364-430E758B4A4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60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75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52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42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77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22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39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12AD-3474-4EE6-B6E2-51B3569B0B8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891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" y="-138819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320" y="11747059"/>
            <a:ext cx="33906208" cy="5085727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5000" b="1" dirty="0">
                <a:latin typeface="Arial Bold"/>
                <a:cs typeface="Arial Bold"/>
              </a:rPr>
              <a:t>Mórahalom város Fenntartható Városfejlesztési Stratégiája </a:t>
            </a:r>
            <a:endParaRPr lang="en-US" sz="15000" b="1" dirty="0">
              <a:latin typeface="Arial Bold"/>
              <a:cs typeface="Arial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099460" y="21275933"/>
            <a:ext cx="2920171" cy="28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5429" y="17762455"/>
            <a:ext cx="23410248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dirty="0">
                <a:latin typeface="Arial Regular"/>
                <a:cs typeface="Arial Regular"/>
              </a:rPr>
              <a:t>Mórahalom, 2022.</a:t>
            </a:r>
            <a:endParaRPr lang="en-US" dirty="0">
              <a:latin typeface="Arial Regular"/>
              <a:cs typeface="Arial Regular"/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FE05E357-1E6B-4D1E-AB9C-D3AFFADDD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292" y="22423614"/>
            <a:ext cx="6696000" cy="17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6" y="0"/>
            <a:ext cx="46440225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 descr="A képen fa, üdülőhely látható&#10;&#10;Automatikusan generált leírás">
            <a:extLst>
              <a:ext uri="{FF2B5EF4-FFF2-40B4-BE49-F238E27FC236}">
                <a16:creationId xmlns:a16="http://schemas.microsoft.com/office/drawing/2014/main" id="{A16715FA-C715-4DC0-A3EC-641AEE160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" r="9609"/>
          <a:stretch/>
        </p:blipFill>
        <p:spPr>
          <a:xfrm>
            <a:off x="9610242" y="10"/>
            <a:ext cx="36841587" cy="261334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28157093" cy="26133425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9D298E-B2D9-4F59-9D68-E12D0260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63" y="1391362"/>
            <a:ext cx="14562640" cy="7239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</a:t>
            </a:r>
            <a:r>
              <a:rPr lang="en-US" sz="96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Turizmus</a:t>
            </a: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96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szabadidő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7D0AE-3098-42BD-B723-931D8C5F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3563" y="9275883"/>
            <a:ext cx="14562640" cy="14262349"/>
          </a:xfrm>
        </p:spPr>
        <p:txBody>
          <a:bodyPr vert="horz" lIns="91440" tIns="45720" rIns="91440" bIns="45720" rtlCol="0">
            <a:normAutofit/>
          </a:bodyPr>
          <a:lstStyle/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8000" dirty="0">
                <a:latin typeface="Arial"/>
                <a:cs typeface="Arial"/>
              </a:rPr>
              <a:t>A város húzóágazata a turizmus</a:t>
            </a:r>
            <a:endParaRPr lang="hu-HU" sz="8000" dirty="0">
              <a:latin typeface="Arial"/>
              <a:cs typeface="Arial"/>
            </a:endParaRPr>
          </a:p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8000" dirty="0">
                <a:latin typeface="Arial"/>
                <a:cs typeface="Arial"/>
              </a:rPr>
              <a:t>Gyógyvízkincs</a:t>
            </a:r>
          </a:p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8000" dirty="0">
                <a:latin typeface="Arial"/>
                <a:cs typeface="Arial"/>
              </a:rPr>
              <a:t>Színes kulturális és sportélet</a:t>
            </a:r>
          </a:p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8000" dirty="0">
                <a:latin typeface="Arial"/>
                <a:cs typeface="Arial"/>
              </a:rPr>
              <a:t>A versenyképesség fenntartásához a szolgáltatások bővítés, fejlesztése szükséges</a:t>
            </a:r>
          </a:p>
        </p:txBody>
      </p:sp>
    </p:spTree>
    <p:extLst>
      <p:ext uri="{BB962C8B-B14F-4D97-AF65-F5344CB8AC3E}">
        <p14:creationId xmlns:p14="http://schemas.microsoft.com/office/powerpoint/2010/main" val="239952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0" y="1109241"/>
            <a:ext cx="40064706" cy="1999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/>
              <a:t>Helyzetelemzés - Turizmus, szabadidő</a:t>
            </a:r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C75715-1451-4A7A-936B-BAE256416AF5}"/>
              </a:ext>
            </a:extLst>
          </p:cNvPr>
          <p:cNvSpPr txBox="1"/>
          <p:nvPr/>
        </p:nvSpPr>
        <p:spPr>
          <a:xfrm>
            <a:off x="10850661" y="4937760"/>
            <a:ext cx="2475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Vendégéjszakák száma a szálláshelyeken (2010-2020)</a:t>
            </a:r>
          </a:p>
        </p:txBody>
      </p:sp>
      <p:graphicFrame>
        <p:nvGraphicFramePr>
          <p:cNvPr id="7" name="Tartalom helye 10">
            <a:extLst>
              <a:ext uri="{FF2B5EF4-FFF2-40B4-BE49-F238E27FC236}">
                <a16:creationId xmlns:a16="http://schemas.microsoft.com/office/drawing/2014/main" id="{08ABD5E5-3692-4465-959C-50769683E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640962"/>
              </p:ext>
            </p:extLst>
          </p:nvPr>
        </p:nvGraphicFramePr>
        <p:xfrm>
          <a:off x="2749219" y="6521068"/>
          <a:ext cx="40953388" cy="182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91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helye 4">
            <a:extLst>
              <a:ext uri="{FF2B5EF4-FFF2-40B4-BE49-F238E27FC236}">
                <a16:creationId xmlns:a16="http://schemas.microsoft.com/office/drawing/2014/main" id="{1377C097-F873-4578-903A-B6176393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76" r="8176"/>
          <a:stretch>
            <a:fillRect/>
          </a:stretch>
        </p:blipFill>
        <p:spPr>
          <a:xfrm>
            <a:off x="-264" y="0"/>
            <a:ext cx="28458768" cy="25884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65B93EA-08D2-45A8-84D8-193730E3D943}"/>
              </a:ext>
            </a:extLst>
          </p:cNvPr>
          <p:cNvSpPr txBox="1"/>
          <p:nvPr/>
        </p:nvSpPr>
        <p:spPr>
          <a:xfrm>
            <a:off x="29972000" y="1117600"/>
            <a:ext cx="1488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Helyzetelemzés - Térségi szerepkör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2F8EF95-5036-4910-BC54-FA8195D14382}"/>
              </a:ext>
            </a:extLst>
          </p:cNvPr>
          <p:cNvSpPr txBox="1"/>
          <p:nvPr/>
        </p:nvSpPr>
        <p:spPr>
          <a:xfrm>
            <a:off x="29972000" y="5181600"/>
            <a:ext cx="14884400" cy="1528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spcBef>
                <a:spcPts val="192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Határmenti fekvés, szoros határon túli kapcsolatok – határátkelőhely nélkül</a:t>
            </a:r>
          </a:p>
          <a:p>
            <a:pPr marL="1143000" indent="-1143000">
              <a:spcBef>
                <a:spcPts val="192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Az oktatási intézmények és a munkahelyek miatt a város ingázási célpont</a:t>
            </a:r>
          </a:p>
          <a:p>
            <a:pPr marL="1143000" indent="-1143000">
              <a:spcBef>
                <a:spcPts val="192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A város járásközpont, ebből adódó funkciókkal</a:t>
            </a:r>
          </a:p>
          <a:p>
            <a:pPr marL="1143000" indent="-1143000">
              <a:spcBef>
                <a:spcPts val="192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A térségközponti szerep új intézmények betelepítésével tovább erősíthető</a:t>
            </a:r>
          </a:p>
        </p:txBody>
      </p:sp>
    </p:spTree>
    <p:extLst>
      <p:ext uri="{BB962C8B-B14F-4D97-AF65-F5344CB8AC3E}">
        <p14:creationId xmlns:p14="http://schemas.microsoft.com/office/powerpoint/2010/main" val="91374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6" y="0"/>
            <a:ext cx="46440225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rtalom helye 7" descr="A képen fű, kültéri, ház, város látható&#10;&#10;Automatikusan generált leírás">
            <a:extLst>
              <a:ext uri="{FF2B5EF4-FFF2-40B4-BE49-F238E27FC236}">
                <a16:creationId xmlns:a16="http://schemas.microsoft.com/office/drawing/2014/main" id="{E67C481D-D0FC-4850-98F8-B6A770DE9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7" r="2205"/>
          <a:stretch/>
        </p:blipFill>
        <p:spPr>
          <a:xfrm>
            <a:off x="9610242" y="10"/>
            <a:ext cx="36841587" cy="261334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28157093" cy="26133425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9D298E-B2D9-4F59-9D68-E12D0260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63" y="1391362"/>
            <a:ext cx="14562640" cy="7239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Közszolgáltatások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7D0AE-3098-42BD-B723-931D8C5F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3563" y="7505701"/>
            <a:ext cx="14562640" cy="16032532"/>
          </a:xfrm>
        </p:spPr>
        <p:txBody>
          <a:bodyPr vert="horz" lIns="91440" tIns="45720" rIns="91440" bIns="45720" rtlCol="0">
            <a:normAutofit/>
          </a:bodyPr>
          <a:lstStyle/>
          <a:p>
            <a:pPr marL="2057400" indent="-1143000" defTabSz="914400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idős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lakosok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száma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emelkedik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indent="-1143000" defTabSz="914400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vírushelyzet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rámutatott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jelenlétet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igénylő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szolgáltatásokra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indent="-1143000" defTabSz="914400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hatékonysága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fejleszthető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indent="-1143000" defTabSz="914400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egészség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megőrzése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fejlesztése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érdekében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szükséges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ellátás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megelőzés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fejlesztése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9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40224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E62CFA-6460-43AF-9006-DFA96AFA6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859897"/>
              </p:ext>
            </p:extLst>
          </p:nvPr>
        </p:nvGraphicFramePr>
        <p:xfrm>
          <a:off x="3199380" y="5130801"/>
          <a:ext cx="40053078" cy="1886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1" y="815771"/>
            <a:ext cx="28660666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Lakossági elégedettség – Humán közszolgáltatások</a:t>
            </a:r>
            <a:endParaRPr lang="hu-HU" sz="7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77D21DB-2D9F-4FC2-AD5C-BE075CD0BA09}"/>
              </a:ext>
            </a:extLst>
          </p:cNvPr>
          <p:cNvSpPr txBox="1"/>
          <p:nvPr/>
        </p:nvSpPr>
        <p:spPr>
          <a:xfrm>
            <a:off x="2785249" y="3201822"/>
            <a:ext cx="40869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dirty="0">
                <a:latin typeface="Arial"/>
                <a:cs typeface="Arial"/>
              </a:rPr>
              <a:t>1: egyáltalán nem elégedett – 5: nagyon elégedett</a:t>
            </a:r>
            <a:endParaRPr lang="hu-HU" sz="7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2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46440223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A538BBA4-1614-4AE1-B8DB-49B5B90D4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45" r="17519"/>
          <a:stretch/>
        </p:blipFill>
        <p:spPr>
          <a:xfrm>
            <a:off x="11618" y="10"/>
            <a:ext cx="36841588" cy="261334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526455" y="0"/>
            <a:ext cx="26925371" cy="26133425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9D298E-B2D9-4F59-9D68-E12D0260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630" y="1391362"/>
            <a:ext cx="14562639" cy="7239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Gazdaság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7D0AE-3098-42BD-B723-931D8C5F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84024" y="6837483"/>
            <a:ext cx="14562639" cy="14262349"/>
          </a:xfrm>
        </p:spPr>
        <p:txBody>
          <a:bodyPr vert="horz" lIns="91440" tIns="45720" rIns="91440" bIns="45720" rtlCol="0">
            <a:noAutofit/>
          </a:bodyPr>
          <a:lstStyle/>
          <a:p>
            <a:pPr marL="1143000" indent="-1143000"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Alacsony vállalkozássűrűség, nagyvállalkozások hiánya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Bővíthető, „Tudományos és technológiai park” címmel rendelkező ipari park jó alapinfrastruktúrával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Nagy mezőgazdasági hagyományok, amely alapja lehet az élelmiszeriparnak, a jó minőségű helyi termékeknek és a körforgásos gazdaságnak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Fejleszthető innovációs potenciál</a:t>
            </a:r>
          </a:p>
        </p:txBody>
      </p:sp>
    </p:spTree>
    <p:extLst>
      <p:ext uri="{BB962C8B-B14F-4D97-AF65-F5344CB8AC3E}">
        <p14:creationId xmlns:p14="http://schemas.microsoft.com/office/powerpoint/2010/main" val="279210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6" y="908771"/>
            <a:ext cx="40064706" cy="1999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/>
              <a:t>Helyzetelemzés - Gazdaság</a:t>
            </a:r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C75715-1451-4A7A-936B-BAE256416AF5}"/>
              </a:ext>
            </a:extLst>
          </p:cNvPr>
          <p:cNvSpPr txBox="1"/>
          <p:nvPr/>
        </p:nvSpPr>
        <p:spPr>
          <a:xfrm>
            <a:off x="5433213" y="4922520"/>
            <a:ext cx="355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Regisztrált és működő vállalkozások számának változása (2010-2019)</a:t>
            </a:r>
          </a:p>
        </p:txBody>
      </p:sp>
      <p:graphicFrame>
        <p:nvGraphicFramePr>
          <p:cNvPr id="5" name="Tartalom helye 3">
            <a:extLst>
              <a:ext uri="{FF2B5EF4-FFF2-40B4-BE49-F238E27FC236}">
                <a16:creationId xmlns:a16="http://schemas.microsoft.com/office/drawing/2014/main" id="{0C161615-9BE7-4240-808E-4F49A71C6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08413"/>
              </p:ext>
            </p:extLst>
          </p:nvPr>
        </p:nvGraphicFramePr>
        <p:xfrm>
          <a:off x="2749288" y="6820766"/>
          <a:ext cx="40953249" cy="182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751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6" y="908771"/>
            <a:ext cx="40064706" cy="1999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/>
              <a:t>Helyzetelemzés - Gazdaság</a:t>
            </a:r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C75715-1451-4A7A-936B-BAE256416AF5}"/>
              </a:ext>
            </a:extLst>
          </p:cNvPr>
          <p:cNvSpPr txBox="1"/>
          <p:nvPr/>
        </p:nvSpPr>
        <p:spPr>
          <a:xfrm>
            <a:off x="5433213" y="4922520"/>
            <a:ext cx="355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Működő vállalkozások száma alkalmazotti létszám alapján (2018)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4BB2D4B1-DCDA-4DAE-8ABF-C8099C0E7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14263"/>
              </p:ext>
            </p:extLst>
          </p:nvPr>
        </p:nvGraphicFramePr>
        <p:xfrm>
          <a:off x="865376" y="6073498"/>
          <a:ext cx="44721074" cy="1731600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491632">
                  <a:extLst>
                    <a:ext uri="{9D8B030D-6E8A-4147-A177-3AD203B41FA5}">
                      <a16:colId xmlns:a16="http://schemas.microsoft.com/office/drawing/2014/main" val="4110381809"/>
                    </a:ext>
                  </a:extLst>
                </a:gridCol>
                <a:gridCol w="5455106">
                  <a:extLst>
                    <a:ext uri="{9D8B030D-6E8A-4147-A177-3AD203B41FA5}">
                      <a16:colId xmlns:a16="http://schemas.microsoft.com/office/drawing/2014/main" val="3907793461"/>
                    </a:ext>
                  </a:extLst>
                </a:gridCol>
                <a:gridCol w="5455106">
                  <a:extLst>
                    <a:ext uri="{9D8B030D-6E8A-4147-A177-3AD203B41FA5}">
                      <a16:colId xmlns:a16="http://schemas.microsoft.com/office/drawing/2014/main" val="3022221563"/>
                    </a:ext>
                  </a:extLst>
                </a:gridCol>
                <a:gridCol w="5864124">
                  <a:extLst>
                    <a:ext uri="{9D8B030D-6E8A-4147-A177-3AD203B41FA5}">
                      <a16:colId xmlns:a16="http://schemas.microsoft.com/office/drawing/2014/main" val="4001387914"/>
                    </a:ext>
                  </a:extLst>
                </a:gridCol>
                <a:gridCol w="5455106">
                  <a:extLst>
                    <a:ext uri="{9D8B030D-6E8A-4147-A177-3AD203B41FA5}">
                      <a16:colId xmlns:a16="http://schemas.microsoft.com/office/drawing/2014/main" val="685245736"/>
                    </a:ext>
                  </a:extLst>
                </a:gridCol>
              </a:tblGrid>
              <a:tr h="37765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Területi egység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250" marR="91250" marT="45625" marB="45625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működő vállalkozások száma – alkalmazotti létszám alapján 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250" marR="91250" marT="45625" marB="456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01957"/>
                  </a:ext>
                </a:extLst>
              </a:tr>
              <a:tr h="37536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1-9 fő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10-49 fő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50-249 fő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250-x fő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extLst>
                  <a:ext uri="{0D108BD9-81ED-4DB2-BD59-A6C34878D82A}">
                    <a16:rowId xmlns:a16="http://schemas.microsoft.com/office/drawing/2014/main" val="2407542516"/>
                  </a:ext>
                </a:extLst>
              </a:tr>
              <a:tr h="20107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közép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nagy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b"/>
                </a:tc>
                <a:extLst>
                  <a:ext uri="{0D108BD9-81ED-4DB2-BD59-A6C34878D82A}">
                    <a16:rowId xmlns:a16="http://schemas.microsoft.com/office/drawing/2014/main" val="187518897"/>
                  </a:ext>
                </a:extLst>
              </a:tr>
              <a:tr h="2010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Mórahalom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extLst>
                  <a:ext uri="{0D108BD9-81ED-4DB2-BD59-A6C34878D82A}">
                    <a16:rowId xmlns:a16="http://schemas.microsoft.com/office/drawing/2014/main" val="2656124199"/>
                  </a:ext>
                </a:extLst>
              </a:tr>
              <a:tr h="2010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Csongrád-Csanád megye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28614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extLst>
                  <a:ext uri="{0D108BD9-81ED-4DB2-BD59-A6C34878D82A}">
                    <a16:rowId xmlns:a16="http://schemas.microsoft.com/office/drawing/2014/main" val="2065448640"/>
                  </a:ext>
                </a:extLst>
              </a:tr>
              <a:tr h="3753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város részesedése a megyei </a:t>
                      </a:r>
                      <a:r>
                        <a:rPr lang="hu-HU" sz="7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szummából</a:t>
                      </a: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  <a:endParaRPr lang="hu-HU" sz="720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2,9%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7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hu-HU" sz="7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1874" marR="431874" marT="0" marB="0" anchor="ctr"/>
                </a:tc>
                <a:extLst>
                  <a:ext uri="{0D108BD9-81ED-4DB2-BD59-A6C34878D82A}">
                    <a16:rowId xmlns:a16="http://schemas.microsoft.com/office/drawing/2014/main" val="281085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6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6" y="908771"/>
            <a:ext cx="40064706" cy="1999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/>
              <a:t>Helyzetelemzés - Gazdaság</a:t>
            </a:r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C75715-1451-4A7A-936B-BAE256416AF5}"/>
              </a:ext>
            </a:extLst>
          </p:cNvPr>
          <p:cNvSpPr txBox="1"/>
          <p:nvPr/>
        </p:nvSpPr>
        <p:spPr>
          <a:xfrm>
            <a:off x="5433213" y="4922520"/>
            <a:ext cx="355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A vállalkozások egy alkalmazottra jutó hozzáadott értéke (2012-2019)</a:t>
            </a:r>
          </a:p>
        </p:txBody>
      </p:sp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id="{11AF02C6-553C-4D2E-9197-0E9E7ED1F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25586"/>
              </p:ext>
            </p:extLst>
          </p:nvPr>
        </p:nvGraphicFramePr>
        <p:xfrm>
          <a:off x="3071755" y="7125950"/>
          <a:ext cx="40308316" cy="1657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223508D6-0A8C-4CA0-AB8D-F507BF392BF0}"/>
              </a:ext>
            </a:extLst>
          </p:cNvPr>
          <p:cNvSpPr txBox="1"/>
          <p:nvPr/>
        </p:nvSpPr>
        <p:spPr>
          <a:xfrm>
            <a:off x="3071756" y="24219259"/>
            <a:ext cx="403083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5400" dirty="0">
                <a:solidFill>
                  <a:srgbClr val="58595B"/>
                </a:solidFill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Forrás: Mórahalom Város Pozícionálása a jövőbeli fejlesztések sikeréért – GKI Gazdaságkutató Zrt., 2021</a:t>
            </a:r>
            <a:endParaRPr lang="hu-HU" sz="4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2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6" y="0"/>
            <a:ext cx="46440225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rtalom helye 6" descr="A képen épület, kültéri, ház látható&#10;&#10;Automatikusan generált leírás">
            <a:extLst>
              <a:ext uri="{FF2B5EF4-FFF2-40B4-BE49-F238E27FC236}">
                <a16:creationId xmlns:a16="http://schemas.microsoft.com/office/drawing/2014/main" id="{B8FCDDF5-6FDD-4193-A4F6-8B7C33A3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768"/>
          <a:stretch/>
        </p:blipFill>
        <p:spPr>
          <a:xfrm>
            <a:off x="9610242" y="10"/>
            <a:ext cx="36841587" cy="261334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28157093" cy="26133425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9D298E-B2D9-4F59-9D68-E12D0260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63" y="1391362"/>
            <a:ext cx="14562640" cy="7239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Oktatás, foglalkoztatás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7D0AE-3098-42BD-B723-931D8C5F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3563" y="9275883"/>
            <a:ext cx="14562640" cy="14262349"/>
          </a:xfrm>
        </p:spPr>
        <p:txBody>
          <a:bodyPr vert="horz" lIns="91440" tIns="45720" rIns="91440" bIns="45720" rtlCol="0">
            <a:normAutofit/>
          </a:bodyPr>
          <a:lstStyle/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A város képzettségi mutatói elmaradnak a megyei és országos átlagtól</a:t>
            </a:r>
          </a:p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Új, modern középiskola, de a képzési kínálat nem fedi le teljes mértékben a helyi igényeket</a:t>
            </a:r>
          </a:p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Szűk kollégiumi kapacitások</a:t>
            </a:r>
          </a:p>
          <a:p>
            <a:pPr marL="11430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Megyei és országos szinten alacsony jövedelem</a:t>
            </a:r>
          </a:p>
        </p:txBody>
      </p:sp>
    </p:spTree>
    <p:extLst>
      <p:ext uri="{BB962C8B-B14F-4D97-AF65-F5344CB8AC3E}">
        <p14:creationId xmlns:p14="http://schemas.microsoft.com/office/powerpoint/2010/main" val="229648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99979" y="9074601"/>
            <a:ext cx="19354927" cy="10674565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latin typeface="Arial"/>
                <a:cs typeface="Arial"/>
              </a:rPr>
              <a:t>A </a:t>
            </a:r>
            <a:r>
              <a:rPr lang="hu-HU" sz="8000" dirty="0">
                <a:latin typeface="Arial"/>
                <a:cs typeface="Arial"/>
              </a:rPr>
              <a:t>Fenntartható Városfejlesztési Stratégia</a:t>
            </a:r>
            <a:r>
              <a:rPr lang="en-US" sz="8000" dirty="0">
                <a:latin typeface="Arial"/>
                <a:cs typeface="Arial"/>
              </a:rPr>
              <a:t> – </a:t>
            </a:r>
            <a:r>
              <a:rPr lang="hu-HU" sz="8000" dirty="0">
                <a:latin typeface="Arial"/>
                <a:cs typeface="Arial"/>
              </a:rPr>
              <a:t>FVS </a:t>
            </a:r>
            <a:r>
              <a:rPr lang="en-US" sz="8000" dirty="0">
                <a:latin typeface="Arial"/>
                <a:cs typeface="Arial"/>
              </a:rPr>
              <a:t>- </a:t>
            </a:r>
            <a:r>
              <a:rPr lang="en-US" sz="8000" dirty="0" err="1">
                <a:latin typeface="Arial"/>
                <a:cs typeface="Arial"/>
              </a:rPr>
              <a:t>az</a:t>
            </a:r>
            <a:r>
              <a:rPr lang="en-US" sz="8000" dirty="0">
                <a:latin typeface="Arial"/>
                <a:cs typeface="Arial"/>
              </a:rPr>
              <a:t> a </a:t>
            </a:r>
            <a:r>
              <a:rPr lang="en-US" sz="8000" dirty="0" err="1">
                <a:latin typeface="Arial"/>
                <a:cs typeface="Arial"/>
              </a:rPr>
              <a:t>dokumentum</a:t>
            </a:r>
            <a:r>
              <a:rPr lang="en-US" sz="8000" dirty="0">
                <a:latin typeface="Arial"/>
                <a:cs typeface="Arial"/>
              </a:rPr>
              <a:t>, </a:t>
            </a:r>
            <a:r>
              <a:rPr lang="en-US" sz="8000" dirty="0" err="1">
                <a:latin typeface="Arial"/>
                <a:cs typeface="Arial"/>
              </a:rPr>
              <a:t>amely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városunk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középtávú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céljait</a:t>
            </a:r>
            <a:r>
              <a:rPr lang="en-US" sz="8000" dirty="0">
                <a:latin typeface="Arial"/>
                <a:cs typeface="Arial"/>
              </a:rPr>
              <a:t>, </a:t>
            </a:r>
            <a:r>
              <a:rPr lang="en-US" sz="8000" dirty="0" err="1">
                <a:latin typeface="Arial"/>
                <a:cs typeface="Arial"/>
              </a:rPr>
              <a:t>és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azokat</a:t>
            </a:r>
            <a:r>
              <a:rPr lang="en-US" sz="8000" dirty="0">
                <a:latin typeface="Arial"/>
                <a:cs typeface="Arial"/>
              </a:rPr>
              <a:t> a </a:t>
            </a:r>
            <a:r>
              <a:rPr lang="hu-HU" sz="8000" dirty="0">
                <a:latin typeface="Arial"/>
                <a:cs typeface="Arial"/>
              </a:rPr>
              <a:t>beavatkozásokat </a:t>
            </a:r>
            <a:r>
              <a:rPr lang="en-US" sz="8000" dirty="0" err="1">
                <a:latin typeface="Arial"/>
                <a:cs typeface="Arial"/>
              </a:rPr>
              <a:t>tartalmazza</a:t>
            </a:r>
            <a:r>
              <a:rPr lang="en-US" sz="8000" dirty="0">
                <a:latin typeface="Arial"/>
                <a:cs typeface="Arial"/>
              </a:rPr>
              <a:t>, </a:t>
            </a:r>
            <a:r>
              <a:rPr lang="en-US" sz="8000" dirty="0" err="1">
                <a:latin typeface="Arial"/>
                <a:cs typeface="Arial"/>
              </a:rPr>
              <a:t>amikkel</a:t>
            </a:r>
            <a:r>
              <a:rPr lang="en-US" sz="8000" dirty="0">
                <a:latin typeface="Arial"/>
                <a:cs typeface="Arial"/>
              </a:rPr>
              <a:t> a </a:t>
            </a:r>
            <a:r>
              <a:rPr lang="en-US" sz="8000" dirty="0" err="1">
                <a:latin typeface="Arial"/>
                <a:cs typeface="Arial"/>
              </a:rPr>
              <a:t>célok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elérhetők</a:t>
            </a:r>
            <a:r>
              <a:rPr lang="en-US" sz="8000" dirty="0">
                <a:latin typeface="Arial"/>
                <a:cs typeface="Arial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latin typeface="Arial"/>
                <a:cs typeface="Arial"/>
              </a:rPr>
              <a:t>A </a:t>
            </a:r>
            <a:r>
              <a:rPr lang="en-US" sz="8000" dirty="0" err="1">
                <a:latin typeface="Arial"/>
                <a:cs typeface="Arial"/>
              </a:rPr>
              <a:t>dokumentum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alapfeltétele</a:t>
            </a:r>
            <a:r>
              <a:rPr lang="en-US" sz="8000" dirty="0">
                <a:latin typeface="Arial"/>
                <a:cs typeface="Arial"/>
              </a:rPr>
              <a:t> a </a:t>
            </a:r>
            <a:r>
              <a:rPr lang="en-US" sz="8000" dirty="0" err="1">
                <a:latin typeface="Arial"/>
                <a:cs typeface="Arial"/>
              </a:rPr>
              <a:t>pályázati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források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megszerzésének</a:t>
            </a:r>
            <a:r>
              <a:rPr lang="en-US" sz="8000" dirty="0">
                <a:latin typeface="Arial"/>
                <a:cs typeface="Arial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094" y="2546540"/>
            <a:ext cx="27083009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 dirty="0">
                <a:latin typeface="Arial"/>
                <a:cs typeface="Arial"/>
              </a:rPr>
              <a:t>Mi a Fenntartható Városfejlesztési Stratégia?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Ábra 2" descr="Kérdőjel egyszínű kitöltéssel">
            <a:extLst>
              <a:ext uri="{FF2B5EF4-FFF2-40B4-BE49-F238E27FC236}">
                <a16:creationId xmlns:a16="http://schemas.microsoft.com/office/drawing/2014/main" id="{35845CD3-B807-4AA7-896E-704F9FAA6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6556" y="9074601"/>
            <a:ext cx="13383063" cy="133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40224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3" y="704226"/>
            <a:ext cx="40064710" cy="5738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Oktatás, foglalkoztatás</a:t>
            </a:r>
            <a:endParaRPr lang="en-US" dirty="0"/>
          </a:p>
        </p:txBody>
      </p:sp>
      <p:graphicFrame>
        <p:nvGraphicFramePr>
          <p:cNvPr id="9" name="Tartalom helye 6">
            <a:extLst>
              <a:ext uri="{FF2B5EF4-FFF2-40B4-BE49-F238E27FC236}">
                <a16:creationId xmlns:a16="http://schemas.microsoft.com/office/drawing/2014/main" id="{3C4BFBE8-8A09-4A12-A471-C7375DBD7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641729"/>
              </p:ext>
            </p:extLst>
          </p:nvPr>
        </p:nvGraphicFramePr>
        <p:xfrm>
          <a:off x="3193563" y="7032269"/>
          <a:ext cx="40053078" cy="1695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1255ACF2-DBC9-4875-9692-2425086A56F7}"/>
              </a:ext>
            </a:extLst>
          </p:cNvPr>
          <p:cNvSpPr txBox="1"/>
          <p:nvPr/>
        </p:nvSpPr>
        <p:spPr>
          <a:xfrm>
            <a:off x="5433213" y="4922520"/>
            <a:ext cx="355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Mórahalom munkanélküliségi adatai (2010-2020)</a:t>
            </a:r>
          </a:p>
        </p:txBody>
      </p:sp>
    </p:spTree>
    <p:extLst>
      <p:ext uri="{BB962C8B-B14F-4D97-AF65-F5344CB8AC3E}">
        <p14:creationId xmlns:p14="http://schemas.microsoft.com/office/powerpoint/2010/main" val="306253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3" y="704226"/>
            <a:ext cx="40064710" cy="5738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Oktatás, foglalkoztatás</a:t>
            </a:r>
            <a:endParaRPr lang="en-US" dirty="0"/>
          </a:p>
        </p:txBody>
      </p:sp>
      <p:graphicFrame>
        <p:nvGraphicFramePr>
          <p:cNvPr id="5" name="Tartalom helye 3">
            <a:extLst>
              <a:ext uri="{FF2B5EF4-FFF2-40B4-BE49-F238E27FC236}">
                <a16:creationId xmlns:a16="http://schemas.microsoft.com/office/drawing/2014/main" id="{0C17622F-AF12-412B-8A12-3B0C2CB6A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09295"/>
              </p:ext>
            </p:extLst>
          </p:nvPr>
        </p:nvGraphicFramePr>
        <p:xfrm>
          <a:off x="2412819" y="6046649"/>
          <a:ext cx="40308453" cy="18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0166770-7DE8-4532-BD5D-024F07F0B2F2}"/>
              </a:ext>
            </a:extLst>
          </p:cNvPr>
          <p:cNvSpPr txBox="1"/>
          <p:nvPr/>
        </p:nvSpPr>
        <p:spPr>
          <a:xfrm>
            <a:off x="5433213" y="4922520"/>
            <a:ext cx="355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Mórahalom közfoglalkoztatási adatai (2010-2020)</a:t>
            </a:r>
          </a:p>
        </p:txBody>
      </p:sp>
    </p:spTree>
    <p:extLst>
      <p:ext uri="{BB962C8B-B14F-4D97-AF65-F5344CB8AC3E}">
        <p14:creationId xmlns:p14="http://schemas.microsoft.com/office/powerpoint/2010/main" val="9678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3" y="704226"/>
            <a:ext cx="40064710" cy="5738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</a:t>
            </a:r>
            <a:r>
              <a:rPr lang="hu-HU" dirty="0"/>
              <a:t>és - </a:t>
            </a: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Oktatás, foglalkoztatás</a:t>
            </a:r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0166770-7DE8-4532-BD5D-024F07F0B2F2}"/>
              </a:ext>
            </a:extLst>
          </p:cNvPr>
          <p:cNvSpPr txBox="1"/>
          <p:nvPr/>
        </p:nvSpPr>
        <p:spPr>
          <a:xfrm>
            <a:off x="5433213" y="4922520"/>
            <a:ext cx="355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Egy adózóra jutó SZJA alapot képező jövedelem, ezer forintban (2019)</a:t>
            </a:r>
          </a:p>
        </p:txBody>
      </p:sp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id="{BABA6880-9034-429E-93A5-E87CF7311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165216"/>
              </p:ext>
            </p:extLst>
          </p:nvPr>
        </p:nvGraphicFramePr>
        <p:xfrm>
          <a:off x="3071755" y="6446333"/>
          <a:ext cx="40308316" cy="18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9572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815771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Lakossági elégedettség – Oktatás, foglalkoztatás</a:t>
            </a:r>
            <a:endParaRPr lang="hu-HU" sz="7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77D21DB-2D9F-4FC2-AD5C-BE075CD0BA09}"/>
              </a:ext>
            </a:extLst>
          </p:cNvPr>
          <p:cNvSpPr txBox="1"/>
          <p:nvPr/>
        </p:nvSpPr>
        <p:spPr>
          <a:xfrm>
            <a:off x="2785249" y="3201822"/>
            <a:ext cx="40869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dirty="0">
                <a:latin typeface="Arial"/>
                <a:cs typeface="Arial"/>
              </a:rPr>
              <a:t>1: egyáltalán nem elégedett – 5: nagyon elégedett</a:t>
            </a:r>
            <a:endParaRPr lang="hu-HU" sz="7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D7021C-E613-4482-A4EA-7F1B4A06F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482856"/>
              </p:ext>
            </p:extLst>
          </p:nvPr>
        </p:nvGraphicFramePr>
        <p:xfrm>
          <a:off x="3193301" y="5446712"/>
          <a:ext cx="40053600" cy="1886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4470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815771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Lakossági elégedettség – Szolgáltatások</a:t>
            </a:r>
            <a:endParaRPr lang="hu-HU" sz="7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77D21DB-2D9F-4FC2-AD5C-BE075CD0BA09}"/>
              </a:ext>
            </a:extLst>
          </p:cNvPr>
          <p:cNvSpPr txBox="1"/>
          <p:nvPr/>
        </p:nvSpPr>
        <p:spPr>
          <a:xfrm>
            <a:off x="2785249" y="3201822"/>
            <a:ext cx="40869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dirty="0">
                <a:latin typeface="Arial"/>
                <a:cs typeface="Arial"/>
              </a:rPr>
              <a:t>1: egyáltalán nem elégedett – 5: nagyon elégedett</a:t>
            </a:r>
            <a:endParaRPr lang="hu-HU" sz="7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7BC2A1-031C-4769-8255-F1462A28F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945918"/>
              </p:ext>
            </p:extLst>
          </p:nvPr>
        </p:nvGraphicFramePr>
        <p:xfrm>
          <a:off x="4056855" y="4755015"/>
          <a:ext cx="40053600" cy="1886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865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6" y="0"/>
            <a:ext cx="46440225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rtalom helye 7" descr="A képen fa, kültéri, fű, virág látható&#10;&#10;Automatikusan generált leírás">
            <a:extLst>
              <a:ext uri="{FF2B5EF4-FFF2-40B4-BE49-F238E27FC236}">
                <a16:creationId xmlns:a16="http://schemas.microsoft.com/office/drawing/2014/main" id="{C2E2C06E-B396-4046-B49E-F9AF44A80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899"/>
          <a:stretch/>
        </p:blipFill>
        <p:spPr>
          <a:xfrm>
            <a:off x="9610242" y="10"/>
            <a:ext cx="36841587" cy="261334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28157093" cy="26133425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9D298E-B2D9-4F59-9D68-E12D0260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63" y="1391362"/>
            <a:ext cx="14562640" cy="7239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</a:t>
            </a:r>
            <a:r>
              <a:rPr lang="en-US" sz="96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Városi</a:t>
            </a: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környezet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7D0AE-3098-42BD-B723-931D8C5F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3563" y="7734301"/>
            <a:ext cx="14562640" cy="158039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9144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Viszonylag kevés park, zöldfelület</a:t>
            </a:r>
          </a:p>
          <a:p>
            <a:pPr marL="9144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Szegregációval veszélyeztett terület található a városban</a:t>
            </a:r>
          </a:p>
          <a:p>
            <a:pPr marL="9144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Fejlesztendő barnamezős területek</a:t>
            </a:r>
          </a:p>
          <a:p>
            <a:pPr marL="9144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Kedvező adottságok gyalogos és kerékpáros közlekedéshez</a:t>
            </a:r>
          </a:p>
          <a:p>
            <a:pPr marL="9144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Több játszótér korszerűsítésre szorul</a:t>
            </a:r>
          </a:p>
          <a:p>
            <a:pPr marL="914400" indent="-1143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Magas gépjármű állomány</a:t>
            </a:r>
          </a:p>
          <a:p>
            <a:pPr marL="914400" defTabSz="914400">
              <a:lnSpc>
                <a:spcPct val="90000"/>
              </a:lnSpc>
              <a:spcAft>
                <a:spcPts val="2400"/>
              </a:spcAft>
            </a:pP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130487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3" y="704226"/>
            <a:ext cx="40064710" cy="5798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- Városi környezet</a:t>
            </a:r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0166770-7DE8-4532-BD5D-024F07F0B2F2}"/>
              </a:ext>
            </a:extLst>
          </p:cNvPr>
          <p:cNvSpPr txBox="1"/>
          <p:nvPr/>
        </p:nvSpPr>
        <p:spPr>
          <a:xfrm>
            <a:off x="5433213" y="4922520"/>
            <a:ext cx="355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Ezer lakosra jutó gépjárművek száma (2010-2019)</a:t>
            </a:r>
          </a:p>
        </p:txBody>
      </p:sp>
      <p:graphicFrame>
        <p:nvGraphicFramePr>
          <p:cNvPr id="5" name="Tartalom helye 6">
            <a:extLst>
              <a:ext uri="{FF2B5EF4-FFF2-40B4-BE49-F238E27FC236}">
                <a16:creationId xmlns:a16="http://schemas.microsoft.com/office/drawing/2014/main" id="{6C988F39-B103-4C5B-8AD9-726F112D2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888788"/>
              </p:ext>
            </p:extLst>
          </p:nvPr>
        </p:nvGraphicFramePr>
        <p:xfrm>
          <a:off x="3071755" y="5856148"/>
          <a:ext cx="40308316" cy="18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82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815771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Lakossági elégedettség – Épített környezet, közműszolgáltatások</a:t>
            </a:r>
            <a:endParaRPr lang="hu-HU" sz="7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77D21DB-2D9F-4FC2-AD5C-BE075CD0BA09}"/>
              </a:ext>
            </a:extLst>
          </p:cNvPr>
          <p:cNvSpPr txBox="1"/>
          <p:nvPr/>
        </p:nvSpPr>
        <p:spPr>
          <a:xfrm>
            <a:off x="2785249" y="3201822"/>
            <a:ext cx="40869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dirty="0">
                <a:latin typeface="Arial"/>
                <a:cs typeface="Arial"/>
              </a:rPr>
              <a:t>1: egyáltalán nem elégedett – 5: nagyon elégedett</a:t>
            </a:r>
            <a:endParaRPr lang="hu-HU" sz="7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779E35-E627-40F6-ADAC-CF3A2C0ED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593059"/>
              </p:ext>
            </p:extLst>
          </p:nvPr>
        </p:nvGraphicFramePr>
        <p:xfrm>
          <a:off x="3612989" y="4402151"/>
          <a:ext cx="40053600" cy="1886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711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46440223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rtalom helye 7" descr="A képen fű, kültéri, víz, természet látható&#10;&#10;Automatikusan generált leírás">
            <a:extLst>
              <a:ext uri="{FF2B5EF4-FFF2-40B4-BE49-F238E27FC236}">
                <a16:creationId xmlns:a16="http://schemas.microsoft.com/office/drawing/2014/main" id="{ED73F257-7A83-4182-AA64-0ABCD165E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0" r="3765"/>
          <a:stretch/>
        </p:blipFill>
        <p:spPr>
          <a:xfrm>
            <a:off x="3" y="10"/>
            <a:ext cx="36841588" cy="261334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526455" y="0"/>
            <a:ext cx="26925371" cy="26133425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9D298E-B2D9-4F59-9D68-E12D0260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630" y="1391362"/>
            <a:ext cx="14562639" cy="7239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u-HU" sz="9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Helyzetelemzés  - Környezet és klíma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7D0AE-3098-42BD-B723-931D8C5F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95630" y="9275883"/>
            <a:ext cx="14562639" cy="14262349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Kedvező napenergia és geotermikus energia hasznosítási lehetőségek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Nemzetközi jelentőségű természetvédelmi területek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Egyre szélsőségesebb időjárás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hu-HU" sz="7600" dirty="0">
                <a:latin typeface="Arial" panose="020B0604020202020204" pitchFamily="34" charset="0"/>
                <a:cs typeface="Arial" panose="020B0604020202020204" pitchFamily="34" charset="0"/>
              </a:rPr>
              <a:t>Gyakoribbá váló aszályos időszakok, csökkenő talajvíz</a:t>
            </a:r>
          </a:p>
        </p:txBody>
      </p:sp>
    </p:spTree>
    <p:extLst>
      <p:ext uri="{BB962C8B-B14F-4D97-AF65-F5344CB8AC3E}">
        <p14:creationId xmlns:p14="http://schemas.microsoft.com/office/powerpoint/2010/main" val="2552218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559739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Az FVS stratégiai célrendszere</a:t>
            </a:r>
            <a:endParaRPr lang="hu-HU" sz="7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CCC6D4-0782-4227-8D13-904249C25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57359"/>
              </p:ext>
            </p:extLst>
          </p:nvPr>
        </p:nvGraphicFramePr>
        <p:xfrm>
          <a:off x="2962815" y="5405183"/>
          <a:ext cx="39960000" cy="1356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39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BFAC33-8D6E-3C49-84B8-B2E64CD1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92" y="2289605"/>
            <a:ext cx="41806654" cy="1869462"/>
          </a:xfrm>
          <a:noFill/>
        </p:spPr>
        <p:txBody>
          <a:bodyPr wrap="square" lIns="464543" tIns="232271" rIns="464543" bIns="232271" rtlCol="0">
            <a:spAutoFit/>
          </a:bodyPr>
          <a:lstStyle/>
          <a:p>
            <a:pPr algn="l"/>
            <a:r>
              <a:rPr lang="hu-HU" sz="91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Tervezési keretek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F0E527-1B7E-4325-9385-99EA2BCBA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47513"/>
              </p:ext>
            </p:extLst>
          </p:nvPr>
        </p:nvGraphicFramePr>
        <p:xfrm>
          <a:off x="1410144" y="5402122"/>
          <a:ext cx="43697036" cy="1968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377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559739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Az FVS stratégiai célrendszere – részcélok</a:t>
            </a:r>
            <a:endParaRPr lang="hu-HU" sz="7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2C7F20D-84F1-4E5F-A46E-B0A38947F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5906"/>
              </p:ext>
            </p:extLst>
          </p:nvPr>
        </p:nvGraphicFramePr>
        <p:xfrm>
          <a:off x="1789113" y="2157079"/>
          <a:ext cx="41806813" cy="239663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513501">
                  <a:extLst>
                    <a:ext uri="{9D8B030D-6E8A-4147-A177-3AD203B41FA5}">
                      <a16:colId xmlns:a16="http://schemas.microsoft.com/office/drawing/2014/main" val="1496395343"/>
                    </a:ext>
                  </a:extLst>
                </a:gridCol>
                <a:gridCol w="6705813">
                  <a:extLst>
                    <a:ext uri="{9D8B030D-6E8A-4147-A177-3AD203B41FA5}">
                      <a16:colId xmlns:a16="http://schemas.microsoft.com/office/drawing/2014/main" val="1342656737"/>
                    </a:ext>
                  </a:extLst>
                </a:gridCol>
                <a:gridCol w="7190772">
                  <a:extLst>
                    <a:ext uri="{9D8B030D-6E8A-4147-A177-3AD203B41FA5}">
                      <a16:colId xmlns:a16="http://schemas.microsoft.com/office/drawing/2014/main" val="2798797794"/>
                    </a:ext>
                  </a:extLst>
                </a:gridCol>
                <a:gridCol w="7374722">
                  <a:extLst>
                    <a:ext uri="{9D8B030D-6E8A-4147-A177-3AD203B41FA5}">
                      <a16:colId xmlns:a16="http://schemas.microsoft.com/office/drawing/2014/main" val="1706961531"/>
                    </a:ext>
                  </a:extLst>
                </a:gridCol>
                <a:gridCol w="6622199">
                  <a:extLst>
                    <a:ext uri="{9D8B030D-6E8A-4147-A177-3AD203B41FA5}">
                      <a16:colId xmlns:a16="http://schemas.microsoft.com/office/drawing/2014/main" val="3533329010"/>
                    </a:ext>
                  </a:extLst>
                </a:gridCol>
                <a:gridCol w="7399806">
                  <a:extLst>
                    <a:ext uri="{9D8B030D-6E8A-4147-A177-3AD203B41FA5}">
                      <a16:colId xmlns:a16="http://schemas.microsoft.com/office/drawing/2014/main" val="3671106631"/>
                    </a:ext>
                  </a:extLst>
                </a:gridCol>
              </a:tblGrid>
              <a:tr h="1764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1. Stratégiai cél 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2. Stratégiai cél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3. Stratégiai cél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4. Stratégiai cél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5. Stratégiai cél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7205" algn="ctr"/>
                        </a:tabLst>
                      </a:pPr>
                      <a:r>
                        <a:rPr lang="hu-HU" sz="5400" dirty="0">
                          <a:effectLst/>
                        </a:rPr>
                        <a:t>6. Stratégiai cél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602717"/>
                  </a:ext>
                </a:extLst>
              </a:tr>
              <a:tr h="1764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0" dirty="0">
                          <a:effectLst/>
                        </a:rPr>
                        <a:t>A turizmus és rekreációs szolgáltatások fejlesztése</a:t>
                      </a:r>
                      <a:endParaRPr lang="hu-HU" sz="6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A térségközponti szerepkör erősítése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Korszerű közszolgáltatások fejlesztése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Gazdaság- és vállalkozásfejlesztés, innováció erősítése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A városi környezet fejlesztése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Környezet és klímavédelem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546028"/>
                  </a:ext>
                </a:extLst>
              </a:tr>
              <a:tr h="1764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1" dirty="0">
                          <a:solidFill>
                            <a:schemeClr val="bg1"/>
                          </a:solidFill>
                          <a:effectLst/>
                        </a:rPr>
                        <a:t>kapcsolódó részcélok</a:t>
                      </a:r>
                      <a:endParaRPr lang="hu-HU" sz="6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1" dirty="0">
                          <a:solidFill>
                            <a:schemeClr val="bg1"/>
                          </a:solidFill>
                          <a:effectLst/>
                        </a:rPr>
                        <a:t>kapcsolódó részcélok</a:t>
                      </a:r>
                      <a:endParaRPr lang="hu-HU" sz="6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1" dirty="0">
                          <a:solidFill>
                            <a:schemeClr val="bg1"/>
                          </a:solidFill>
                          <a:effectLst/>
                        </a:rPr>
                        <a:t>kapcsolódó részcélok</a:t>
                      </a:r>
                      <a:endParaRPr lang="hu-HU" sz="6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1" dirty="0">
                          <a:solidFill>
                            <a:schemeClr val="bg1"/>
                          </a:solidFill>
                          <a:effectLst/>
                        </a:rPr>
                        <a:t>kapcsolódó részcélok</a:t>
                      </a:r>
                      <a:endParaRPr lang="hu-HU" sz="6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1" dirty="0">
                          <a:solidFill>
                            <a:schemeClr val="bg1"/>
                          </a:solidFill>
                          <a:effectLst/>
                        </a:rPr>
                        <a:t>kapcsolódó részcélok</a:t>
                      </a:r>
                      <a:endParaRPr lang="hu-HU" sz="6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1" dirty="0">
                          <a:solidFill>
                            <a:schemeClr val="bg1"/>
                          </a:solidFill>
                          <a:effectLst/>
                        </a:rPr>
                        <a:t>kapcsolódó részcélok</a:t>
                      </a:r>
                      <a:endParaRPr lang="hu-HU" sz="6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54738"/>
                  </a:ext>
                </a:extLst>
              </a:tr>
              <a:tr h="1764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0" dirty="0">
                          <a:effectLst/>
                        </a:rPr>
                        <a:t>Turizmus fejlesztése</a:t>
                      </a:r>
                      <a:endParaRPr lang="hu-HU" sz="6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Határátkelőhely, határmenti és térségi közlekedési kapcsolatok kialakítása, fejlesztése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Szolgáltatásminőség fejlesztése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Gazdasági infrastruktúra, feldolgozó, logisztikai és értékesítési kapacitások fejlesztése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Épített környezet, középületek védelme és fejlesztése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Energetikai fejlesztések, megújuló energia hasznosítása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2994508"/>
                  </a:ext>
                </a:extLst>
              </a:tr>
              <a:tr h="1764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b="0" dirty="0">
                          <a:effectLst/>
                        </a:rPr>
                        <a:t>Kulturális kínálat és a sportolásra alkalmas infrastruktúra fejlesztése, bővítése</a:t>
                      </a:r>
                      <a:endParaRPr lang="hu-HU" sz="6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Határon átnyúló kapcsolatok fejlesztése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Okosváros és e-közigazgatási rendszerek fejlesztések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Vállalkozásfejlesztés, befektetésösztönzés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Lakhatási feltételek javítása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Vízgazdálkodás hatékonyságának növelése, vízvédelem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907879"/>
                  </a:ext>
                </a:extLst>
              </a:tr>
              <a:tr h="1764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 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Térségi és járási szolgáltatások fejlesztése, bővítése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Egészségügyi és szociális ellátás fejlesztése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K+F és innováció támogatása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Városbiztonság, közbiztonság javítása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A keletkező hulladék csökkentése és helyi hasznosítása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443352"/>
                  </a:ext>
                </a:extLst>
              </a:tr>
              <a:tr h="19415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Köznevelés fejlesztése, tehetséggondozás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Körforgásos gazdaság</a:t>
                      </a:r>
                      <a:r>
                        <a:rPr lang="hu-HU" sz="6600" dirty="0">
                          <a:effectLst/>
                        </a:rPr>
                        <a:t> </a:t>
                      </a:r>
                      <a:r>
                        <a:rPr lang="hu-HU" sz="5400" dirty="0">
                          <a:effectLst/>
                        </a:rPr>
                        <a:t>gazdaságra való átállás elősegítése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Fenntartható városi mobilitás támogatása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Városi zöldfelületek és természeti területek védelme, fejlesztése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437881"/>
                  </a:ext>
                </a:extLst>
              </a:tr>
              <a:tr h="1764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Helyi szak- és felnőttképzés erősítése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 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 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91562"/>
                  </a:ext>
                </a:extLst>
              </a:tr>
              <a:tr h="19415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Foglalkoztatás bővítése, segítése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>
                          <a:effectLst/>
                        </a:rPr>
                        <a:t> </a:t>
                      </a:r>
                      <a:endParaRPr lang="hu-H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5400" dirty="0">
                          <a:effectLst/>
                        </a:rPr>
                        <a:t> </a:t>
                      </a:r>
                      <a:endParaRPr lang="hu-H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8071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99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559739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Tervezett projektek TOP Plusz forrásból, 1. prioritás</a:t>
            </a:r>
            <a:endParaRPr lang="hu-HU" sz="7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CFFDDDD-D282-4304-8148-7DC361A75504}"/>
              </a:ext>
            </a:extLst>
          </p:cNvPr>
          <p:cNvSpPr txBox="1"/>
          <p:nvPr/>
        </p:nvSpPr>
        <p:spPr>
          <a:xfrm>
            <a:off x="2171700" y="3505200"/>
            <a:ext cx="41490900" cy="2249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Helyi piac fejlesztése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GYÓGYVIZEK VÁROSA- Komplex élményalapú turisztikai fejlesztések Mórahalmon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Belterületi zöld infrastruktúra fejlesztése: Zöldfejlesztések Mórahalmon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Kerékpáros közlekedés feltételeinek javítása: Belterületi kerékpárút fejlesztések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Barnamezős területek funkcióváltó megújítása, fejlesztése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Belterületi önkormányzati utak építése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Fenntartható városfejlesztési stratégia Mórahalom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Tartalékprojektek: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Belterületi kerékpárút fejlesztések II. ütem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Turisztikai fejlesztések II. ütem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5514-es számú út belterületi fejlesztése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6906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559739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Tervezett projektek TOP Plusz forrásból, 2. prioritás</a:t>
            </a:r>
            <a:endParaRPr lang="hu-HU" sz="7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CFFDDDD-D282-4304-8148-7DC361A75504}"/>
              </a:ext>
            </a:extLst>
          </p:cNvPr>
          <p:cNvSpPr txBox="1"/>
          <p:nvPr/>
        </p:nvSpPr>
        <p:spPr>
          <a:xfrm>
            <a:off x="2171700" y="3505200"/>
            <a:ext cx="41490900" cy="98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Energetikai fejlesztések Mórahalmon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Tartalék projektek: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Energetikai megtakarítást előidéző okos rendszer létrehozása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Szent Erzsébet Mórahalmi Gyógyfürdő fejlesztése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9437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559739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Tervezett projektek TOP Plusz forrásból, 3. prioritás, ESZA+</a:t>
            </a:r>
            <a:endParaRPr lang="hu-HU" sz="7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CFFDDDD-D282-4304-8148-7DC361A75504}"/>
              </a:ext>
            </a:extLst>
          </p:cNvPr>
          <p:cNvSpPr txBox="1"/>
          <p:nvPr/>
        </p:nvSpPr>
        <p:spPr>
          <a:xfrm>
            <a:off x="2171700" y="3505200"/>
            <a:ext cx="414909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Helyi humán fejlesztések (ESZA)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Tartalék projekt: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Szociális célú városrehabilitáció (ESZA)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915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0DF22F9-029A-408E-A10B-394D8F660D0D}"/>
              </a:ext>
            </a:extLst>
          </p:cNvPr>
          <p:cNvSpPr txBox="1">
            <a:spLocks/>
          </p:cNvSpPr>
          <p:nvPr/>
        </p:nvSpPr>
        <p:spPr>
          <a:xfrm>
            <a:off x="556590" y="559739"/>
            <a:ext cx="33047609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Tervezett projektek TOP Plusz forrásból, 3. prioritás, ERFA</a:t>
            </a:r>
            <a:endParaRPr lang="hu-HU" sz="7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CFFDDDD-D282-4304-8148-7DC361A75504}"/>
              </a:ext>
            </a:extLst>
          </p:cNvPr>
          <p:cNvSpPr txBox="1"/>
          <p:nvPr/>
        </p:nvSpPr>
        <p:spPr>
          <a:xfrm>
            <a:off x="2171700" y="3505200"/>
            <a:ext cx="41490900" cy="98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Nappali szociális idősellátás intézményi fejlesztése: „Innovatív fejlesztések az idősellátásban Mórahalmon”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Tartalék projektek: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Bölcsőde, óvoda fejlesztés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Járóbeteg szakellátás infrastrukturális fejlesztése</a:t>
            </a:r>
          </a:p>
          <a:p>
            <a:pPr marL="3465713" lvl="1" indent="-11430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Családok Átmeneti Otthonának kialakítása Mórahalmon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8227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266" y="17762527"/>
            <a:ext cx="23410248" cy="216185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1000" b="1" dirty="0">
                <a:latin typeface="Arial Regular"/>
                <a:cs typeface="Arial Regular"/>
              </a:rPr>
              <a:t>Köszönjük a figyelmet!</a:t>
            </a:r>
            <a:endParaRPr lang="en-US" sz="11000" b="1" dirty="0">
              <a:latin typeface="Arial Regular"/>
              <a:cs typeface="Arial Regular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F6CE804B-6A12-4094-A473-58F3B6CA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895" y="1133530"/>
            <a:ext cx="40064710" cy="1869462"/>
          </a:xfrm>
          <a:noFill/>
        </p:spPr>
        <p:txBody>
          <a:bodyPr wrap="square" lIns="464543" tIns="232271" rIns="464543" bIns="232271" rtlCol="0">
            <a:spAutoFit/>
          </a:bodyPr>
          <a:lstStyle/>
          <a:p>
            <a:pPr algn="l"/>
            <a:r>
              <a:rPr lang="hu-HU" sz="9100" b="1" cap="none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Forrás feltétele</a:t>
            </a:r>
            <a:endParaRPr lang="hu-HU" sz="9100" b="1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A3636D-8E5C-405A-9BF1-14D37BB60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253277"/>
              </p:ext>
            </p:extLst>
          </p:nvPr>
        </p:nvGraphicFramePr>
        <p:xfrm>
          <a:off x="1566224" y="8289699"/>
          <a:ext cx="43319390" cy="91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artalom helye 1">
            <a:extLst>
              <a:ext uri="{FF2B5EF4-FFF2-40B4-BE49-F238E27FC236}">
                <a16:creationId xmlns:a16="http://schemas.microsoft.com/office/drawing/2014/main" id="{A18F999F-7C63-492F-B8E6-798B2153A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4054" y="17843725"/>
            <a:ext cx="21652056" cy="7416093"/>
          </a:xfrm>
        </p:spPr>
        <p:txBody>
          <a:bodyPr>
            <a:noAutofit/>
          </a:bodyPr>
          <a:lstStyle/>
          <a:p>
            <a:r>
              <a:rPr lang="hu-HU" sz="6600" dirty="0">
                <a:latin typeface="Arial" panose="020B0604020202020204" pitchFamily="34" charset="0"/>
                <a:cs typeface="Arial" panose="020B0604020202020204" pitchFamily="34" charset="0"/>
              </a:rPr>
              <a:t>Új módszertan, új szemlélet, új követelmények az EU elvárásokhoz igazodva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Zöld átállás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Digitális átállás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Térségi szemlélet</a:t>
            </a:r>
          </a:p>
        </p:txBody>
      </p:sp>
      <p:sp>
        <p:nvSpPr>
          <p:cNvPr id="8" name="Tartalom helye 1">
            <a:extLst>
              <a:ext uri="{FF2B5EF4-FFF2-40B4-BE49-F238E27FC236}">
                <a16:creationId xmlns:a16="http://schemas.microsoft.com/office/drawing/2014/main" id="{44D4C352-C3B1-45CC-9811-C69297C58702}"/>
              </a:ext>
            </a:extLst>
          </p:cNvPr>
          <p:cNvSpPr txBox="1">
            <a:spLocks/>
          </p:cNvSpPr>
          <p:nvPr/>
        </p:nvSpPr>
        <p:spPr>
          <a:xfrm>
            <a:off x="27711980" y="17966064"/>
            <a:ext cx="13875236" cy="7701438"/>
          </a:xfrm>
          <a:prstGeom prst="rect">
            <a:avLst/>
          </a:prstGeom>
        </p:spPr>
        <p:txBody>
          <a:bodyPr vert="horz" lIns="464543" tIns="232271" rIns="464543" bIns="232271" rtlCol="0">
            <a:noAutofit/>
          </a:bodyPr>
          <a:lstStyle>
            <a:lvl1pPr marL="1742035" indent="-1742035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4409" indent="-1451696" algn="l" defTabSz="2322713" rtl="0" eaLnBrk="1" latinLnBrk="0" hangingPunct="1">
              <a:spcBef>
                <a:spcPct val="20000"/>
              </a:spcBef>
              <a:buFont typeface="Arial"/>
              <a:buChar char="–"/>
              <a:defRPr sz="1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06783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9496" indent="-1161357" algn="l" defTabSz="2322713" rtl="0" eaLnBrk="1" latinLnBrk="0" hangingPunct="1">
              <a:spcBef>
                <a:spcPct val="20000"/>
              </a:spcBef>
              <a:buFont typeface="Arial"/>
              <a:buChar char="–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52209" indent="-1161357" algn="l" defTabSz="2322713" rtl="0" eaLnBrk="1" latinLnBrk="0" hangingPunct="1">
              <a:spcBef>
                <a:spcPct val="20000"/>
              </a:spcBef>
              <a:buFont typeface="Arial"/>
              <a:buChar char="»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74922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97636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420349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43062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600" dirty="0">
                <a:latin typeface="Arial" panose="020B0604020202020204" pitchFamily="34" charset="0"/>
                <a:cs typeface="Arial" panose="020B0604020202020204" pitchFamily="34" charset="0"/>
              </a:rPr>
              <a:t>5 tervezési dimenzió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Prosperáló város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Zöldülő város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Digitális város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Megtartó város</a:t>
            </a:r>
          </a:p>
          <a:p>
            <a:pPr lvl="1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Kiszolgáló város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D426B0BC-CB8B-4C89-948A-429526BEDBCD}"/>
              </a:ext>
            </a:extLst>
          </p:cNvPr>
          <p:cNvSpPr/>
          <p:nvPr/>
        </p:nvSpPr>
        <p:spPr>
          <a:xfrm>
            <a:off x="8714789" y="3484730"/>
            <a:ext cx="29022260" cy="30835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600">
                <a:solidFill>
                  <a:schemeClr val="tx1"/>
                </a:solidFill>
              </a:rPr>
              <a:t>Integrált Településfejlesztési Stratégia (ITS)</a:t>
            </a:r>
          </a:p>
        </p:txBody>
      </p:sp>
      <p:sp>
        <p:nvSpPr>
          <p:cNvPr id="3" name="Nyíl: felfelé-lefelé mutató 2">
            <a:extLst>
              <a:ext uri="{FF2B5EF4-FFF2-40B4-BE49-F238E27FC236}">
                <a16:creationId xmlns:a16="http://schemas.microsoft.com/office/drawing/2014/main" id="{8BBB5C3E-3749-49BA-907A-93113F260553}"/>
              </a:ext>
            </a:extLst>
          </p:cNvPr>
          <p:cNvSpPr/>
          <p:nvPr/>
        </p:nvSpPr>
        <p:spPr>
          <a:xfrm>
            <a:off x="22796708" y="6762817"/>
            <a:ext cx="429211" cy="1332308"/>
          </a:xfrm>
          <a:prstGeom prst="up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80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F6CE804B-6A12-4094-A473-58F3B6CA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799968"/>
            <a:ext cx="40704389" cy="1869462"/>
          </a:xfrm>
          <a:noFill/>
        </p:spPr>
        <p:txBody>
          <a:bodyPr wrap="square" lIns="464543" tIns="232271" rIns="464543" bIns="232271" rtlCol="0">
            <a:spAutoFit/>
          </a:bodyPr>
          <a:lstStyle/>
          <a:p>
            <a:pPr algn="l"/>
            <a:r>
              <a:rPr lang="hu-HU" sz="9100" b="1" cap="none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 Fenntartható Városfejlesztési Stratégia (FVS) elvárt felépítése</a:t>
            </a:r>
            <a:endParaRPr lang="hu-HU" sz="9100" b="1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7F095BB-796A-48C4-92BA-9F5652E8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8" y="3220729"/>
            <a:ext cx="33658628" cy="229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9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/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5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8181" y="2256522"/>
            <a:ext cx="33188706" cy="265429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4200" b="1">
                <a:solidFill>
                  <a:schemeClr val="tx2"/>
                </a:solidFill>
                <a:latin typeface="Arial Bold"/>
                <a:cs typeface="Arial Bold"/>
              </a:rPr>
              <a:t>Helyzetelemzés főbb megállapításai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C758C32-F666-413A-BD2F-37E9E9479312}"/>
              </a:ext>
            </a:extLst>
          </p:cNvPr>
          <p:cNvGraphicFramePr/>
          <p:nvPr/>
        </p:nvGraphicFramePr>
        <p:xfrm>
          <a:off x="4616322" y="5855605"/>
          <a:ext cx="28372424" cy="1933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9085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65F6259-BF31-4897-937D-7B0A3E79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643" y="4581858"/>
            <a:ext cx="34366549" cy="25591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7200" b="1" dirty="0">
                <a:latin typeface="Arial"/>
                <a:cs typeface="Arial"/>
              </a:rPr>
              <a:t>A felsorolt tényezők mennyiben játszanak szerepet helyi életminőségével való elégedettségének növelésében? </a:t>
            </a:r>
            <a:r>
              <a:rPr lang="cs-CZ" sz="7200" dirty="0">
                <a:latin typeface="Arial"/>
                <a:cs typeface="Arial"/>
              </a:rPr>
              <a:t>(1: nem játszik szerepet – 5nagyon jelentős szerepet játszana)</a:t>
            </a:r>
            <a:endParaRPr lang="hu-H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ECFC391-7C39-45E6-BC3A-493CDD5B8B68}"/>
              </a:ext>
            </a:extLst>
          </p:cNvPr>
          <p:cNvSpPr txBox="1">
            <a:spLocks/>
          </p:cNvSpPr>
          <p:nvPr/>
        </p:nvSpPr>
        <p:spPr>
          <a:xfrm>
            <a:off x="556591" y="815771"/>
            <a:ext cx="28660666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80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Helyzetelemzés –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Lakossági felmérés eredményei</a:t>
            </a:r>
            <a:endParaRPr lang="hu-HU" sz="7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9C9C967-18A9-4381-8102-205D9F35B7CF}"/>
              </a:ext>
            </a:extLst>
          </p:cNvPr>
          <p:cNvSpPr txBox="1">
            <a:spLocks/>
          </p:cNvSpPr>
          <p:nvPr/>
        </p:nvSpPr>
        <p:spPr>
          <a:xfrm>
            <a:off x="861391" y="2591370"/>
            <a:ext cx="41806654" cy="2033187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algn="ctr" defTabSz="2322713" rtl="0" eaLnBrk="1" latinLnBrk="0" hangingPunct="1">
              <a:spcBef>
                <a:spcPct val="0"/>
              </a:spcBef>
              <a:buNone/>
              <a:defRPr sz="2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8000" b="1" i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Lakossági kérdőíves felmérés: 2021. december – 2022. január,  </a:t>
            </a:r>
            <a:r>
              <a:rPr lang="cs-CZ" sz="8000" b="1" i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239 válaszadó</a:t>
            </a:r>
            <a:endParaRPr lang="hu-HU" sz="8000" b="1" i="1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D633FDC-A034-4921-AF25-2601E72E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403" y="6615045"/>
            <a:ext cx="25957697" cy="19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0" y="1109241"/>
            <a:ext cx="40064706" cy="1999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/>
              <a:t>Helyzetelemzés</a:t>
            </a:r>
            <a:r>
              <a:rPr lang="en-US" dirty="0"/>
              <a:t> – </a:t>
            </a:r>
            <a:r>
              <a:rPr lang="en-US" dirty="0" err="1"/>
              <a:t>Demográfia</a:t>
            </a:r>
            <a:endParaRPr lang="en-US" dirty="0"/>
          </a:p>
        </p:txBody>
      </p:sp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id="{29C41A9C-34C5-45F4-AA17-35595512F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424975"/>
              </p:ext>
            </p:extLst>
          </p:nvPr>
        </p:nvGraphicFramePr>
        <p:xfrm>
          <a:off x="3193563" y="7102289"/>
          <a:ext cx="40064706" cy="1692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04C75715-1451-4A7A-936B-BAE256416AF5}"/>
              </a:ext>
            </a:extLst>
          </p:cNvPr>
          <p:cNvSpPr txBox="1"/>
          <p:nvPr/>
        </p:nvSpPr>
        <p:spPr>
          <a:xfrm>
            <a:off x="10850661" y="4937760"/>
            <a:ext cx="2475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Lakónépesség változás Mórahalmon (2010-2019)</a:t>
            </a:r>
          </a:p>
        </p:txBody>
      </p:sp>
    </p:spTree>
    <p:extLst>
      <p:ext uri="{BB962C8B-B14F-4D97-AF65-F5344CB8AC3E}">
        <p14:creationId xmlns:p14="http://schemas.microsoft.com/office/powerpoint/2010/main" val="6688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689D8-92D6-4FA1-A040-5A2FB867971C}"/>
              </a:ext>
            </a:extLst>
          </p:cNvPr>
          <p:cNvSpPr txBox="1"/>
          <p:nvPr/>
        </p:nvSpPr>
        <p:spPr>
          <a:xfrm>
            <a:off x="3193560" y="1109241"/>
            <a:ext cx="40064706" cy="1999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defRPr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/>
              <a:t>Helyzetelemzés</a:t>
            </a:r>
            <a:r>
              <a:rPr lang="en-US" dirty="0"/>
              <a:t> – </a:t>
            </a:r>
            <a:r>
              <a:rPr lang="en-US" dirty="0" err="1"/>
              <a:t>Demográfia</a:t>
            </a:r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C75715-1451-4A7A-936B-BAE256416AF5}"/>
              </a:ext>
            </a:extLst>
          </p:cNvPr>
          <p:cNvSpPr txBox="1"/>
          <p:nvPr/>
        </p:nvSpPr>
        <p:spPr>
          <a:xfrm>
            <a:off x="10850661" y="4937760"/>
            <a:ext cx="2475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rial" panose="020B0604020202020204" pitchFamily="34" charset="0"/>
                <a:cs typeface="Arial" panose="020B0604020202020204" pitchFamily="34" charset="0"/>
              </a:rPr>
              <a:t>Mórahalom korfája (2010, 2019)</a:t>
            </a:r>
          </a:p>
        </p:txBody>
      </p:sp>
      <p:graphicFrame>
        <p:nvGraphicFramePr>
          <p:cNvPr id="7" name="Tartalom helye 9">
            <a:extLst>
              <a:ext uri="{FF2B5EF4-FFF2-40B4-BE49-F238E27FC236}">
                <a16:creationId xmlns:a16="http://schemas.microsoft.com/office/drawing/2014/main" id="{7C2CE633-DA25-4C08-9AF0-E1115A31D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4848"/>
              </p:ext>
            </p:extLst>
          </p:nvPr>
        </p:nvGraphicFramePr>
        <p:xfrm>
          <a:off x="2247900" y="6924759"/>
          <a:ext cx="19620000" cy="176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rtalom helye 10">
            <a:extLst>
              <a:ext uri="{FF2B5EF4-FFF2-40B4-BE49-F238E27FC236}">
                <a16:creationId xmlns:a16="http://schemas.microsoft.com/office/drawing/2014/main" id="{F79BBABB-AE9E-47B0-A515-341AE62EF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47245"/>
              </p:ext>
            </p:extLst>
          </p:nvPr>
        </p:nvGraphicFramePr>
        <p:xfrm>
          <a:off x="23638266" y="6945870"/>
          <a:ext cx="19620000" cy="1765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90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1313</Words>
  <Application>Microsoft Office PowerPoint</Application>
  <PresentationFormat>Egyéni</PresentationFormat>
  <Paragraphs>252</Paragraphs>
  <Slides>35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1" baseType="lpstr">
      <vt:lpstr>Arial</vt:lpstr>
      <vt:lpstr>Arial Bold</vt:lpstr>
      <vt:lpstr>Arial Regular</vt:lpstr>
      <vt:lpstr>Calibri</vt:lpstr>
      <vt:lpstr>Wingdings</vt:lpstr>
      <vt:lpstr>Office Theme</vt:lpstr>
      <vt:lpstr>PowerPoint-bemutató</vt:lpstr>
      <vt:lpstr>PowerPoint-bemutató</vt:lpstr>
      <vt:lpstr>Tervezési keretek</vt:lpstr>
      <vt:lpstr>Forrás feltétele</vt:lpstr>
      <vt:lpstr>A Fenntartható Városfejlesztési Stratégia (FVS) elvárt felépítése</vt:lpstr>
      <vt:lpstr>PowerPoint-bemutató</vt:lpstr>
      <vt:lpstr>A felsorolt tényezők mennyiben játszanak szerepet helyi életminőségével való elégedettségének növelésében? (1: nem játszik szerepet – 5nagyon jelentős szerepet játszana)</vt:lpstr>
      <vt:lpstr>PowerPoint-bemutató</vt:lpstr>
      <vt:lpstr>PowerPoint-bemutató</vt:lpstr>
      <vt:lpstr>Helyzetelemzés - Turizmus, szabadidő</vt:lpstr>
      <vt:lpstr>PowerPoint-bemutató</vt:lpstr>
      <vt:lpstr>PowerPoint-bemutató</vt:lpstr>
      <vt:lpstr>Helyzetelemzés - Közszolgáltatások</vt:lpstr>
      <vt:lpstr>PowerPoint-bemutató</vt:lpstr>
      <vt:lpstr>Helyzetelemzés - Gazdaság</vt:lpstr>
      <vt:lpstr>PowerPoint-bemutató</vt:lpstr>
      <vt:lpstr>PowerPoint-bemutató</vt:lpstr>
      <vt:lpstr>PowerPoint-bemutató</vt:lpstr>
      <vt:lpstr>Helyzetelemzés - Oktatás, foglalkoztatás</vt:lpstr>
      <vt:lpstr>PowerPoint-bemutató</vt:lpstr>
      <vt:lpstr>PowerPoint-bemutató</vt:lpstr>
      <vt:lpstr>PowerPoint-bemutató</vt:lpstr>
      <vt:lpstr>PowerPoint-bemutató</vt:lpstr>
      <vt:lpstr>PowerPoint-bemutató</vt:lpstr>
      <vt:lpstr>Helyzetelemzés - Városi környezet</vt:lpstr>
      <vt:lpstr>PowerPoint-bemutató</vt:lpstr>
      <vt:lpstr>PowerPoint-bemutató</vt:lpstr>
      <vt:lpstr>Helyzetelemzés  - Környezet és klíma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Juhász Attila</cp:lastModifiedBy>
  <cp:revision>30</cp:revision>
  <dcterms:created xsi:type="dcterms:W3CDTF">2021-02-22T15:24:10Z</dcterms:created>
  <dcterms:modified xsi:type="dcterms:W3CDTF">2022-03-02T07:43:17Z</dcterms:modified>
</cp:coreProperties>
</file>